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763"/>
  </p:normalViewPr>
  <p:slideViewPr>
    <p:cSldViewPr snapToGrid="0" snapToObjects="1">
      <p:cViewPr varScale="1">
        <p:scale>
          <a:sx n="142" d="100"/>
          <a:sy n="142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3A69-58AE-4041-9C41-242AD11FCB2A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issues/issues/28" TargetMode="External"/><Relationship Id="rId3" Type="http://schemas.openxmlformats.org/officeDocument/2006/relationships/hyperlink" Target="https://github.com/mpi-forum/mpi-standard/issues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(Non)Catastrophic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 smtClean="0"/>
          </a:p>
          <a:p>
            <a:r>
              <a:rPr lang="en-US" dirty="0" smtClean="0"/>
              <a:t>March 2016 </a:t>
            </a:r>
            <a:r>
              <a:rPr lang="en-US" dirty="0" smtClean="0"/>
              <a:t>MPI Forum</a:t>
            </a:r>
          </a:p>
          <a:p>
            <a:r>
              <a:rPr lang="en-US" dirty="0" smtClean="0"/>
              <a:t>Chicago, 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Errors Are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treats all errors the same</a:t>
            </a:r>
          </a:p>
          <a:p>
            <a:pPr lvl="1"/>
            <a:r>
              <a:rPr lang="en-US" dirty="0" smtClean="0"/>
              <a:t>No matter what the error, MPI is undefined after non-MPI_SUCCESS is raised</a:t>
            </a:r>
          </a:p>
          <a:p>
            <a:r>
              <a:rPr lang="en-US" dirty="0" smtClean="0"/>
              <a:t>Many are not internally unrecoverable</a:t>
            </a:r>
          </a:p>
          <a:p>
            <a:pPr lvl="1"/>
            <a:r>
              <a:rPr lang="en-US" dirty="0" smtClean="0"/>
              <a:t>Running out of memory for MPI_ALLOC_MEM is probably not fatal. Free some memory and try it again.</a:t>
            </a:r>
          </a:p>
          <a:p>
            <a:r>
              <a:rPr lang="en-US" dirty="0" smtClean="0"/>
              <a:t>The implementation has no way of providing this information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MPI_ERR_IS_CATASTROPHIC(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errorcode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*catastrophic);</a:t>
            </a:r>
          </a:p>
          <a:p>
            <a:endParaRPr lang="en-US" dirty="0" smtClean="0"/>
          </a:p>
          <a:p>
            <a:r>
              <a:rPr lang="en-US" dirty="0" smtClean="0"/>
              <a:t>The implementation returns MPI_CATASTROPHIC if the library is undefined. MPI_NONCATASTROPHIC otherwise.</a:t>
            </a:r>
          </a:p>
          <a:p>
            <a:r>
              <a:rPr lang="en-US" dirty="0" smtClean="0"/>
              <a:t>Tweak the wording about MPI being undefined after errors to say that it’s only undefined after catastrophic errors.</a:t>
            </a:r>
          </a:p>
          <a:p>
            <a:endParaRPr lang="en-US" dirty="0"/>
          </a:p>
          <a:p>
            <a:r>
              <a:rPr lang="en-US" dirty="0" smtClean="0"/>
              <a:t>You can read the issue </a:t>
            </a:r>
            <a:r>
              <a:rPr lang="en-US" dirty="0" smtClean="0">
                <a:hlinkClick r:id="rId2"/>
              </a:rPr>
              <a:t>mpi-forum/mpi-issues#28</a:t>
            </a:r>
            <a:r>
              <a:rPr lang="en-US" dirty="0" smtClean="0"/>
              <a:t> and pull request </a:t>
            </a:r>
            <a:r>
              <a:rPr lang="en-US" dirty="0" smtClean="0">
                <a:hlinkClick r:id="rId3"/>
              </a:rPr>
              <a:t>mpi-forum/mpi-standard#9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124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(Non)Catastrophic Errors</vt:lpstr>
      <vt:lpstr>Not All Errors Are Fatal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Microsoft Office User</dc:creator>
  <cp:lastModifiedBy>Microsoft Office User</cp:lastModifiedBy>
  <cp:revision>4</cp:revision>
  <dcterms:created xsi:type="dcterms:W3CDTF">2015-12-09T04:53:21Z</dcterms:created>
  <dcterms:modified xsi:type="dcterms:W3CDTF">2016-02-29T03:39:07Z</dcterms:modified>
</cp:coreProperties>
</file>