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9" r:id="rId7"/>
    <p:sldId id="274" r:id="rId8"/>
    <p:sldId id="280" r:id="rId9"/>
    <p:sldId id="276" r:id="rId10"/>
    <p:sldId id="277" r:id="rId11"/>
    <p:sldId id="278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7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1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1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62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4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0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7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566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92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028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1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95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65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30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pi-forum/mpi-standard/pull/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Issues </a:t>
            </a:r>
            <a:r>
              <a:rPr lang="en" dirty="0" smtClean="0"/>
              <a:t>#</a:t>
            </a:r>
            <a:r>
              <a:rPr lang="en-US" dirty="0" smtClean="0"/>
              <a:t>1 </a:t>
            </a:r>
            <a:r>
              <a:rPr lang="en" dirty="0" smtClean="0"/>
              <a:t>and #</a:t>
            </a:r>
            <a:r>
              <a:rPr lang="en-US" dirty="0"/>
              <a:t>3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5039305"/>
            <a:ext cx="7772400" cy="15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Fault Tolerance Working Group</a:t>
            </a: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/>
              <a:t>December </a:t>
            </a:r>
            <a:r>
              <a:rPr lang="en" sz="2400" dirty="0" smtClean="0"/>
              <a:t>2015 </a:t>
            </a:r>
            <a:r>
              <a:rPr lang="en" sz="2400" dirty="0"/>
              <a:t>MPI Forum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prevents the application from handling an exception safely!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kills apps)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you want to be safe, set your error handler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/>
              <a:t> on communicators that you want to keep alive.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Completing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does not imply that the message has been received (or that the receiver is alive).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has a large burden on implementations!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This is just as optional as FT has always been. Feel free to abort.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992429"/>
            <a:ext cx="8520599" cy="4099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44012" y="3328639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	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second sentence is more permissive for FT implementations and good software engineering.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6" y="2718076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Allows the application to clean itself up after an </a:t>
            </a:r>
            <a:r>
              <a:rPr lang="en" dirty="0" smtClean="0"/>
              <a:t>error.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Flush state to disk, close files, etc.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 smtClean="0"/>
              <a:t>Step </a:t>
            </a:r>
            <a:r>
              <a:rPr lang="en" dirty="0"/>
              <a:t>0 for any FT solution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Could be part of ULFM, but this is more </a:t>
            </a:r>
            <a:r>
              <a:rPr lang="en" dirty="0" smtClean="0"/>
              <a:t>generic.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 smtClean="0"/>
              <a:t>Allows </a:t>
            </a:r>
            <a:r>
              <a:rPr lang="en" dirty="0"/>
              <a:t>very basic FT implementations and </a:t>
            </a:r>
            <a:r>
              <a:rPr lang="en" dirty="0" smtClean="0"/>
              <a:t>applications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 smtClean="0"/>
              <a:t>Without </a:t>
            </a:r>
            <a:r>
              <a:rPr lang="en" dirty="0"/>
              <a:t>these changes, if </a:t>
            </a:r>
            <a:r>
              <a:rPr lang="en" b="1" dirty="0"/>
              <a:t>any</a:t>
            </a:r>
            <a:r>
              <a:rPr lang="en" dirty="0"/>
              <a:t> communicator </a:t>
            </a:r>
            <a:r>
              <a:rPr lang="en" dirty="0" smtClean="0"/>
              <a:t>uses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</a:t>
            </a:r>
            <a:r>
              <a:rPr lang="en" dirty="0" smtClean="0"/>
              <a:t>it.</a:t>
            </a:r>
            <a:endParaRPr lang="en-US" dirty="0" smtClean="0"/>
          </a:p>
          <a:p>
            <a:pPr marL="914400" indent="-228600">
              <a:lnSpc>
                <a:spcPct val="100000"/>
              </a:lnSpc>
              <a:buChar char="○"/>
            </a:pPr>
            <a:r>
              <a:rPr lang="en" dirty="0" smtClean="0"/>
              <a:t>Even </a:t>
            </a:r>
            <a:r>
              <a:rPr lang="en" dirty="0"/>
              <a:t>if users don’t want FT, they still might want to clean up reliably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Have some users at BSC who would already like to see this available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MPI_ERRORS_ARE_FATAL causes all connected processes to abort (as if called by MPI_ABORT).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Better define how communicators inherit error handlers for each communicator creation function.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Windows all inherit their error handler from MPI_WIN_NULL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Mirrors files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General text cleanup to have definitions in a single place.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new error handler MPI_ERRORS_ABORT which aborts only a communicator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Burden on Implementations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Must provide MPI_ERRORS_ABORT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practice, could be the same as MPI_ERRORS_ARE_FATAL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Change error handler propagation for windows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Minor change to inherit from MPI_WIN_NULL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still abort all processes if that’s what the implementation wants to do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Implementations that choose to do better now have clear instructions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Optional: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Improve MPI_ABORT to only abort a subcommunicator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494</Words>
  <Application>Microsoft Macintosh PowerPoint</Application>
  <PresentationFormat>On-screen Show (4:3)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Arial</vt:lpstr>
      <vt:lpstr>Office Theme</vt:lpstr>
      <vt:lpstr>Issues #1 and #3</vt:lpstr>
      <vt:lpstr>Background </vt:lpstr>
      <vt:lpstr>Motivation</vt:lpstr>
      <vt:lpstr>Changes Summary – Issue 1</vt:lpstr>
      <vt:lpstr>Changes Summary – Issue 3</vt:lpstr>
      <vt:lpstr>Objection from Bordeaux</vt:lpstr>
      <vt:lpstr>Burden on Implementations</vt:lpstr>
      <vt:lpstr>Read Through Changes</vt:lpstr>
      <vt:lpstr>Backup Slides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6</cp:revision>
  <dcterms:modified xsi:type="dcterms:W3CDTF">2016-02-16T19:58:12Z</dcterms:modified>
</cp:coreProperties>
</file>