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 Interoperability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WG</a:t>
            </a:r>
          </a:p>
          <a:p>
            <a:r>
              <a:rPr lang="en-US" dirty="0" smtClean="0"/>
              <a:t>January 10, 2018 Con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user to pick which FT model they want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more than on FT model in a single application</a:t>
            </a:r>
          </a:p>
          <a:p>
            <a:pPr lvl="1"/>
            <a:r>
              <a:rPr lang="en-US" dirty="0" smtClean="0"/>
              <a:t>Unsure if this can be implemented safely either by the user or the MPI library</a:t>
            </a:r>
          </a:p>
          <a:p>
            <a:r>
              <a:rPr lang="en-US" dirty="0" smtClean="0"/>
              <a:t>Cannot change from using one model to another FT model later in the application</a:t>
            </a:r>
          </a:p>
          <a:p>
            <a:pPr lvl="1"/>
            <a:r>
              <a:rPr lang="en-US" dirty="0" smtClean="0"/>
              <a:t>The user can “chain” multiple applications to accomplish this if necessary</a:t>
            </a:r>
          </a:p>
          <a:p>
            <a:pPr lvl="1"/>
            <a:r>
              <a:rPr lang="en-US" dirty="0" smtClean="0"/>
              <a:t>We’re not sure that this restriction is necessary. The user could be allowed to guarantee that this is safe.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Three new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First call queries which FT models are available to the user</a:t>
            </a:r>
          </a:p>
          <a:p>
            <a:pPr lvl="1"/>
            <a:r>
              <a:rPr lang="en-US" dirty="0" smtClean="0"/>
              <a:t>Some might be standardized, others might not</a:t>
            </a:r>
          </a:p>
          <a:p>
            <a:pPr lvl="1"/>
            <a:r>
              <a:rPr lang="en-US" dirty="0" smtClean="0"/>
              <a:t>Might not need this based on discussion on next </a:t>
            </a:r>
            <a:r>
              <a:rPr lang="en-US" dirty="0" smtClean="0"/>
              <a:t>slide</a:t>
            </a:r>
            <a:endParaRPr lang="en-US" dirty="0"/>
          </a:p>
          <a:p>
            <a:r>
              <a:rPr lang="en-US" dirty="0" smtClean="0"/>
              <a:t>Second call tells MPI which model the user picks</a:t>
            </a:r>
          </a:p>
          <a:p>
            <a:pPr lvl="1"/>
            <a:r>
              <a:rPr lang="en-US" dirty="0" smtClean="0"/>
              <a:t>Should return success or failure to indicate that the implementation was able to choose the requested model</a:t>
            </a:r>
          </a:p>
          <a:p>
            <a:pPr lvl="2"/>
            <a:r>
              <a:rPr lang="en-US" dirty="0" smtClean="0"/>
              <a:t>Prevents a library from picking one model and the application from picking another</a:t>
            </a:r>
          </a:p>
          <a:p>
            <a:pPr lvl="2"/>
            <a:r>
              <a:rPr lang="en-US" dirty="0" smtClean="0"/>
              <a:t>First one in wins</a:t>
            </a:r>
          </a:p>
          <a:p>
            <a:pPr lvl="1"/>
            <a:r>
              <a:rPr lang="en-US" dirty="0" smtClean="0"/>
              <a:t>We need to make sure that the user doesn’t change the model while communication is ongoing</a:t>
            </a:r>
          </a:p>
          <a:p>
            <a:pPr lvl="1"/>
            <a:r>
              <a:rPr lang="en-US" dirty="0" smtClean="0"/>
              <a:t>We could make this </a:t>
            </a:r>
            <a:r>
              <a:rPr lang="en-US" dirty="0" smtClean="0"/>
              <a:t>collective </a:t>
            </a:r>
            <a:r>
              <a:rPr lang="en-US" dirty="0" smtClean="0"/>
              <a:t>in the same way as MPI_FINALIZE to help enforce the fact that user communication is done.</a:t>
            </a:r>
          </a:p>
          <a:p>
            <a:pPr lvl="2"/>
            <a:r>
              <a:rPr lang="en-US" dirty="0" smtClean="0"/>
              <a:t>If we do this, we will want to require all processes to pick the same model.</a:t>
            </a:r>
          </a:p>
          <a:p>
            <a:pPr lvl="1"/>
            <a:r>
              <a:rPr lang="en-US" dirty="0" smtClean="0"/>
              <a:t>This function should return the current model so the user can use it as a query function when composing libraries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it’s not possible for the implementation to switch models, it is allowed to not do the switch (return the original model).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does this function work if there is a known failure before entering the call (e.g. MPI_COMM_WORLD)?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may need to say that this function is fault tolerant and will be able to complete even if there are failures on MPI_COMM_WORLD.</a:t>
            </a:r>
            <a:endParaRPr lang="en-US" dirty="0"/>
          </a:p>
          <a:p>
            <a:r>
              <a:rPr lang="en-US" dirty="0" smtClean="0"/>
              <a:t>Third call queries the currently chosen FT model</a:t>
            </a:r>
          </a:p>
          <a:p>
            <a:pPr lvl="1"/>
            <a:r>
              <a:rPr lang="en-US" dirty="0" smtClean="0"/>
              <a:t>Maybe this works better by combining the second and third function into a compare-and-swap type of function.</a:t>
            </a:r>
          </a:p>
          <a:p>
            <a:pPr lvl="2"/>
            <a:r>
              <a:rPr lang="en-US" dirty="0" smtClean="0"/>
              <a:t>The initial setting of the FT model would be something like MPI_FT_NONE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the user receive a string or an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enum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enum</a:t>
            </a:r>
            <a:r>
              <a:rPr lang="en-US" dirty="0" smtClean="0"/>
              <a:t> is easier</a:t>
            </a:r>
          </a:p>
          <a:p>
            <a:pPr lvl="2"/>
            <a:r>
              <a:rPr lang="en-US" dirty="0" smtClean="0"/>
              <a:t>Don’t have to worry about memory management</a:t>
            </a:r>
          </a:p>
          <a:p>
            <a:pPr lvl="2"/>
            <a:r>
              <a:rPr lang="en-US" dirty="0" smtClean="0"/>
              <a:t>Can refer to </a:t>
            </a:r>
            <a:r>
              <a:rPr lang="en-US" dirty="0" err="1" smtClean="0"/>
              <a:t>mpi.h</a:t>
            </a:r>
            <a:r>
              <a:rPr lang="en-US" dirty="0" smtClean="0"/>
              <a:t> to figure out what values mean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 smtClean="0">
                <a:solidFill>
                  <a:schemeClr val="accent6"/>
                </a:solidFill>
              </a:rPr>
              <a:t>he string is safer (let’s pick this one)</a:t>
            </a:r>
          </a:p>
          <a:p>
            <a:pPr lvl="2"/>
            <a:r>
              <a:rPr lang="en-US" dirty="0" smtClean="0"/>
              <a:t>Harder to overlap values between implementations and inadvertently pick the wrong FT model</a:t>
            </a:r>
          </a:p>
          <a:p>
            <a:pPr lvl="2"/>
            <a:r>
              <a:rPr lang="en-US" dirty="0" smtClean="0"/>
              <a:t>Requires the user to free the string later (or whatever we do for strings with MPI_INFO)</a:t>
            </a:r>
          </a:p>
          <a:p>
            <a:pPr lvl="2"/>
            <a:r>
              <a:rPr lang="en-US" dirty="0" smtClean="0"/>
              <a:t>Ensures that the programs will always compile even when non-standard models are picked.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we do this, why not make the available FT models a special pre-defined info key on all communicators?</a:t>
            </a:r>
          </a:p>
        </p:txBody>
      </p:sp>
    </p:spTree>
    <p:extLst>
      <p:ext uri="{BB962C8B-B14F-4D97-AF65-F5344CB8AC3E}">
        <p14:creationId xmlns:p14="http://schemas.microsoft.com/office/powerpoint/2010/main" val="571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472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FT Interoperability</vt:lpstr>
      <vt:lpstr>Goal</vt:lpstr>
      <vt:lpstr>Restrictions</vt:lpstr>
      <vt:lpstr>Introduce Three new APIs</vt:lpstr>
      <vt:lpstr>Questions for Discussion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13</cp:revision>
  <dcterms:created xsi:type="dcterms:W3CDTF">2018-01-10T14:50:40Z</dcterms:created>
  <dcterms:modified xsi:type="dcterms:W3CDTF">2018-01-17T19:57:19Z</dcterms:modified>
</cp:coreProperties>
</file>