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4"/>
  </p:normalViewPr>
  <p:slideViewPr>
    <p:cSldViewPr snapToGrid="0" snapToObjects="1">
      <p:cViewPr varScale="1">
        <p:scale>
          <a:sx n="136" d="100"/>
          <a:sy n="13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1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500D-761E-E141-83F7-5E46C1FB0D5A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09C1-7D08-5547-8DD1-8132383D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MPI Forum </a:t>
            </a:r>
            <a:r>
              <a:rPr lang="en-US" dirty="0" err="1" smtClean="0"/>
              <a:t>BoF</a:t>
            </a:r>
            <a:endParaRPr lang="en-US" dirty="0" smtClean="0"/>
          </a:p>
          <a:p>
            <a:r>
              <a:rPr lang="en-US" dirty="0" smtClean="0"/>
              <a:t>ISC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Level Failure Mitigation (ULFM)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process level fault tolerance across MPI</a:t>
            </a:r>
          </a:p>
          <a:p>
            <a:r>
              <a:rPr lang="en-US" dirty="0" smtClean="0"/>
              <a:t>Provide mechanisms for detecting and recovering from failures </a:t>
            </a:r>
          </a:p>
          <a:p>
            <a:r>
              <a:rPr lang="en-US" dirty="0" smtClean="0"/>
              <a:t>Specify how MPI should react to failures elsewhere</a:t>
            </a:r>
          </a:p>
          <a:p>
            <a:r>
              <a:rPr lang="en-US" dirty="0" smtClean="0"/>
              <a:t>Still being debated by the MPI Forum</a:t>
            </a:r>
          </a:p>
          <a:p>
            <a:pPr lvl="1"/>
            <a:r>
              <a:rPr lang="en-US" dirty="0" smtClean="0"/>
              <a:t>Hope to bring up for a vote within a few months</a:t>
            </a:r>
          </a:p>
        </p:txBody>
      </p:sp>
    </p:spTree>
    <p:extLst>
      <p:ext uri="{BB962C8B-B14F-4D97-AF65-F5344CB8AC3E}">
        <p14:creationId xmlns:p14="http://schemas.microsoft.com/office/powerpoint/2010/main" val="5190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Handlers</a:t>
            </a:r>
          </a:p>
          <a:p>
            <a:pPr lvl="1"/>
            <a:r>
              <a:rPr lang="en-US" dirty="0" smtClean="0"/>
              <a:t>New error handlers could provide more information to users</a:t>
            </a:r>
          </a:p>
          <a:p>
            <a:pPr lvl="1"/>
            <a:r>
              <a:rPr lang="en-US" dirty="0" smtClean="0"/>
              <a:t>Give more flexibility to handle specific types of errors in different ways</a:t>
            </a:r>
          </a:p>
          <a:p>
            <a:pPr lvl="1"/>
            <a:r>
              <a:rPr lang="en-US" dirty="0" smtClean="0"/>
              <a:t>Combine the different types of error handlers into a single function (for more general use)</a:t>
            </a:r>
          </a:p>
          <a:p>
            <a:r>
              <a:rPr lang="en-US" dirty="0" smtClean="0"/>
              <a:t>Error Reporting</a:t>
            </a:r>
          </a:p>
          <a:p>
            <a:pPr lvl="1"/>
            <a:r>
              <a:rPr lang="en-US" dirty="0" smtClean="0"/>
              <a:t>Allow MPI to decide if errors are catastrophic or not</a:t>
            </a:r>
          </a:p>
          <a:p>
            <a:pPr lvl="1"/>
            <a:r>
              <a:rPr lang="en-US" dirty="0" smtClean="0"/>
              <a:t>Non-catastrophic errors would not cause MPI to become “undefined”</a:t>
            </a:r>
          </a:p>
          <a:p>
            <a:r>
              <a:rPr lang="en-US" dirty="0" smtClean="0"/>
              <a:t>Other Cleanup</a:t>
            </a:r>
          </a:p>
          <a:p>
            <a:pPr lvl="1"/>
            <a:r>
              <a:rPr lang="en-US" dirty="0" smtClean="0"/>
              <a:t>Generally clean up definitions around errors throughout the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4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Fault Tolerance Working Group</vt:lpstr>
      <vt:lpstr>User Level Failure Mitigation (ULFM)</vt:lpstr>
      <vt:lpstr>Other Topics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Tolerance Working Group</dc:title>
  <dc:creator>Microsoft Office User</dc:creator>
  <cp:lastModifiedBy>Microsoft Office User</cp:lastModifiedBy>
  <cp:revision>2</cp:revision>
  <dcterms:created xsi:type="dcterms:W3CDTF">2016-06-15T17:57:14Z</dcterms:created>
  <dcterms:modified xsi:type="dcterms:W3CDTF">2016-06-15T18:06:54Z</dcterms:modified>
</cp:coreProperties>
</file>