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9" r:id="rId5"/>
    <p:sldId id="268" r:id="rId6"/>
    <p:sldId id="267" r:id="rId7"/>
    <p:sldId id="262" r:id="rId8"/>
    <p:sldId id="263" r:id="rId9"/>
    <p:sldId id="264" r:id="rId10"/>
    <p:sldId id="265" r:id="rId11"/>
    <p:sldId id="258" r:id="rId12"/>
    <p:sldId id="25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0"/>
  </p:normalViewPr>
  <p:slideViewPr>
    <p:cSldViewPr snapToGrid="0" snapToObjects="1">
      <p:cViewPr varScale="1">
        <p:scale>
          <a:sx n="147" d="100"/>
          <a:sy n="147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7E52-4684-DE44-B24F-C2CD0B439DD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MPI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</a:p>
        </p:txBody>
      </p:sp>
    </p:spTree>
    <p:extLst>
      <p:ext uri="{BB962C8B-B14F-4D97-AF65-F5344CB8AC3E}">
        <p14:creationId xmlns:p14="http://schemas.microsoft.com/office/powerpoint/2010/main" val="48117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 in the array is raised</a:t>
            </a:r>
          </a:p>
          <a:p>
            <a:r>
              <a:rPr lang="en-US" dirty="0" smtClean="0"/>
              <a:t>Have ”generic” error handler for all other cases</a:t>
            </a:r>
          </a:p>
          <a:p>
            <a:r>
              <a:rPr lang="en-US" dirty="0" smtClean="0"/>
              <a:t>Add some predefined value for MPI_ALL_ERROR_CLASSES</a:t>
            </a:r>
          </a:p>
          <a:p>
            <a:r>
              <a:rPr lang="en-US" dirty="0" smtClean="0"/>
              <a:t>Set a default and overwrite it for specific cases</a:t>
            </a:r>
          </a:p>
          <a:p>
            <a:r>
              <a:rPr lang="en-US" dirty="0" smtClean="0"/>
              <a:t>Is this a big enough win over having a switch statement in your error handler already?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7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 Types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9681"/>
            <a:ext cx="7886700" cy="23325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Currently have to create a bunch of functions even when they all often do the same thing</a:t>
            </a:r>
          </a:p>
          <a:p>
            <a:pPr lvl="1"/>
            <a:r>
              <a:rPr lang="en-US" dirty="0" smtClean="0"/>
              <a:t>Callback functions have object types built into the signatures</a:t>
            </a:r>
          </a:p>
          <a:p>
            <a:r>
              <a:rPr lang="en-US" dirty="0" smtClean="0"/>
              <a:t>Multiple types == better code reuse</a:t>
            </a:r>
          </a:p>
          <a:p>
            <a:r>
              <a:rPr lang="en-US" dirty="0" smtClean="0"/>
              <a:t>Makes using a single error handler function for generic handling more complex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420" y="4241473"/>
            <a:ext cx="3542189" cy="7155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(); 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20" y="5085676"/>
            <a:ext cx="3542190" cy="715581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*win,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(); 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420" y="5925639"/>
            <a:ext cx="3542191" cy="71558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*file,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(); }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0405" y="4566303"/>
            <a:ext cx="3542191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 smtClean="0">
                <a:latin typeface="Monaco" charset="0"/>
                <a:ea typeface="Monaco" charset="0"/>
                <a:cs typeface="Monaco" charset="0"/>
              </a:rPr>
              <a:t>MPI_Errhandler_fn</a:t>
            </a:r>
            <a:r>
              <a:rPr lang="en-US" sz="135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 /* ... Free objects ... */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/* ... Close files ... */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(comm) repair_comm(comm);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(win) repair_win(win);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(file) repair_file(file);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953" y="5252831"/>
            <a:ext cx="43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3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95311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Error Handler</a:t>
            </a:r>
            <a:br>
              <a:rPr lang="en-US" dirty="0" smtClean="0"/>
            </a:br>
            <a:r>
              <a:rPr lang="en-US" dirty="0" smtClean="0"/>
              <a:t>Types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7573"/>
            <a:ext cx="4497175" cy="3628694"/>
          </a:xfrm>
        </p:spPr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struct</a:t>
            </a:r>
            <a:r>
              <a:rPr lang="en-US" dirty="0" smtClean="0"/>
              <a:t> that provides all of the information</a:t>
            </a:r>
          </a:p>
          <a:p>
            <a:r>
              <a:rPr lang="en-US" dirty="0" smtClean="0"/>
              <a:t>Solves other problems discussed previously</a:t>
            </a:r>
          </a:p>
          <a:p>
            <a:pPr lvl="1"/>
            <a:r>
              <a:rPr lang="en-US" dirty="0" smtClean="0"/>
              <a:t>Multiple requests, multiple error codes, user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1768" y="2205259"/>
            <a:ext cx="3457280" cy="369331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enum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object_types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union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MPI_Object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win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MPI_Request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num_reqs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MPI_Status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*statuses;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void *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user_context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 </a:t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MPI_XXX_set_errhandler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(MPI_XXX xxx,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err_classes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, void *context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This is either an update of the previous function or a new function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void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MPI_Errhandler_function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args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New type for error handler functions</a:t>
            </a:r>
          </a:p>
          <a:p>
            <a:pPr lvl="1"/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 might be able to avoid changing the standard if we make the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varargs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more well defined.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3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things we’ve been wanting to get into error handlers for a while.</a:t>
            </a:r>
          </a:p>
          <a:p>
            <a:pPr lvl="1"/>
            <a:r>
              <a:rPr lang="en-US" dirty="0" smtClean="0"/>
              <a:t>In Portland </a:t>
            </a:r>
            <a:r>
              <a:rPr lang="uk-UA" dirty="0" smtClean="0"/>
              <a:t>’</a:t>
            </a:r>
            <a:r>
              <a:rPr lang="en-US" dirty="0" smtClean="0"/>
              <a:t>15 Tony charged us with going off and thinking of all of the changes we would make to error handlers if we could</a:t>
            </a:r>
          </a:p>
          <a:p>
            <a:r>
              <a:rPr lang="en-US" dirty="0" smtClean="0"/>
              <a:t>For now, let’s not worry about backward compatibility.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Return new error codes from an error </a:t>
            </a:r>
            <a:r>
              <a:rPr lang="en-US" dirty="0" smtClean="0"/>
              <a:t>handler</a:t>
            </a:r>
          </a:p>
          <a:p>
            <a:r>
              <a:rPr lang="en-US" dirty="0" smtClean="0"/>
              <a:t>Get multiple MPI objects in a single error handler</a:t>
            </a:r>
          </a:p>
          <a:p>
            <a:pPr lvl="1"/>
            <a:r>
              <a:rPr lang="en-US" dirty="0" smtClean="0"/>
              <a:t>Communicators, Windows, Files, </a:t>
            </a:r>
            <a:r>
              <a:rPr lang="en-US" b="1" dirty="0" smtClean="0"/>
              <a:t>Requests</a:t>
            </a:r>
          </a:p>
          <a:p>
            <a:r>
              <a:rPr lang="en-US" dirty="0" smtClean="0"/>
              <a:t>Get multiple error codes in a single call to the error handler</a:t>
            </a:r>
          </a:p>
          <a:p>
            <a:r>
              <a:rPr lang="en-US" dirty="0" smtClean="0"/>
              <a:t>Allow the application/library to provide contextual information</a:t>
            </a:r>
          </a:p>
          <a:p>
            <a:r>
              <a:rPr lang="en-US" dirty="0" smtClean="0"/>
              <a:t>Pick which error classes we handle in a single </a:t>
            </a:r>
            <a:r>
              <a:rPr lang="en-US" dirty="0" smtClean="0"/>
              <a:t>function (catastrophic?)</a:t>
            </a:r>
            <a:endParaRPr lang="en-US" dirty="0" smtClean="0"/>
          </a:p>
          <a:p>
            <a:r>
              <a:rPr lang="en-US" dirty="0" smtClean="0"/>
              <a:t>Combine the three error handler functions into a single one to be able to assign generically</a:t>
            </a:r>
          </a:p>
          <a:p>
            <a:pPr lvl="1"/>
            <a:r>
              <a:rPr lang="en-US" dirty="0" smtClean="0"/>
              <a:t>Add extensible </a:t>
            </a:r>
            <a:r>
              <a:rPr lang="en-US" dirty="0" err="1" smtClean="0"/>
              <a:t>struct</a:t>
            </a:r>
            <a:r>
              <a:rPr lang="en-US" dirty="0" smtClean="0"/>
              <a:t>/union/whatever to figure out what is impacted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Multiple error handlers attached to a single object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Clarify what you are allowed to do in an error handler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Location to long </a:t>
            </a:r>
            <a:r>
              <a:rPr lang="en-US" dirty="0" smtClean="0">
                <a:solidFill>
                  <a:srgbClr val="FF0000"/>
                </a:solidFill>
              </a:rPr>
              <a:t>jump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an error handler for each operation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to Long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error handler to tell MPI to long jump to a location after the function is completed</a:t>
            </a:r>
          </a:p>
          <a:p>
            <a:r>
              <a:rPr lang="en-US" dirty="0" smtClean="0"/>
              <a:t>How to decide which error handler’s long jump to use?</a:t>
            </a:r>
          </a:p>
          <a:p>
            <a:r>
              <a:rPr lang="en-US" dirty="0" smtClean="0"/>
              <a:t>How do we handle this if there are multiple threads?</a:t>
            </a:r>
          </a:p>
          <a:p>
            <a:r>
              <a:rPr lang="en-US" dirty="0" smtClean="0"/>
              <a:t>It might not be safe to long jump directly out of the error handler because you might be in MPI’s thread</a:t>
            </a:r>
          </a:p>
          <a:p>
            <a:pPr lvl="1"/>
            <a:r>
              <a:rPr lang="en-US" dirty="0" smtClean="0"/>
              <a:t>In practice, we don’t think implementations do this, but the Standard doesn’t prohibit it. We could clarify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provide API to select the order of error handlers</a:t>
            </a:r>
          </a:p>
          <a:p>
            <a:pPr lvl="1"/>
            <a:r>
              <a:rPr lang="en-US" dirty="0" smtClean="0"/>
              <a:t>Probably user’s responsibility to arbitrate</a:t>
            </a:r>
          </a:p>
          <a:p>
            <a:r>
              <a:rPr lang="en-US" dirty="0" smtClean="0"/>
              <a:t>This might be completely implementable in PMPI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error codes INOUT instead of just IN</a:t>
            </a:r>
          </a:p>
          <a:p>
            <a:r>
              <a:rPr lang="en-US" dirty="0" smtClean="0"/>
              <a:t>Allows the error handler to handle/mask errors</a:t>
            </a:r>
          </a:p>
          <a:p>
            <a:pPr lvl="1"/>
            <a:r>
              <a:rPr lang="en-US" dirty="0" smtClean="0"/>
              <a:t>If the incoming error class is MPI_ERR_MEM, we could free some memory, retry the call, and return MPI_SUCCESS.</a:t>
            </a:r>
          </a:p>
        </p:txBody>
      </p:sp>
    </p:spTree>
    <p:extLst>
      <p:ext uri="{BB962C8B-B14F-4D97-AF65-F5344CB8AC3E}">
        <p14:creationId xmlns:p14="http://schemas.microsoft.com/office/powerpoint/2010/main" val="128605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9497"/>
            <a:ext cx="7886700" cy="30602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previously discussed what is supposed to happen when multiple communicators have errors at the same time.</a:t>
            </a:r>
          </a:p>
          <a:p>
            <a:pPr lvl="1"/>
            <a:r>
              <a:rPr lang="en-US" dirty="0" smtClean="0"/>
              <a:t>There were some pitfalls, but the motivating example is </a:t>
            </a:r>
            <a:r>
              <a:rPr lang="en-US" dirty="0" err="1" smtClean="0"/>
              <a:t>MPI_Waitall</a:t>
            </a:r>
            <a:r>
              <a:rPr lang="en-US" dirty="0" smtClean="0"/>
              <a:t> with multiple communicators.</a:t>
            </a:r>
          </a:p>
          <a:p>
            <a:r>
              <a:rPr lang="en-US" dirty="0" smtClean="0"/>
              <a:t>Decision: Each error gets its own call to the error handler</a:t>
            </a:r>
          </a:p>
          <a:p>
            <a:pPr lvl="1"/>
            <a:r>
              <a:rPr lang="en-US" dirty="0" smtClean="0"/>
              <a:t>Possibly only one and the rest get MPI_ERR_PENDING</a:t>
            </a:r>
          </a:p>
          <a:p>
            <a:r>
              <a:rPr lang="en-US" dirty="0" smtClean="0"/>
              <a:t>Is this the way we </a:t>
            </a:r>
            <a:r>
              <a:rPr lang="en-US" b="1" dirty="0" smtClean="0"/>
              <a:t>want</a:t>
            </a:r>
            <a:r>
              <a:rPr lang="en-US" dirty="0" smtClean="0"/>
              <a:t> things to work? Would a single call be better?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7169" y="4705789"/>
            <a:ext cx="3487623" cy="1838227"/>
            <a:chOff x="622169" y="4185501"/>
            <a:chExt cx="4713402" cy="2450969"/>
          </a:xfrm>
        </p:grpSpPr>
        <p:sp>
          <p:nvSpPr>
            <p:cNvPr id="14" name="Rounded Rectangle 13"/>
            <p:cNvSpPr/>
            <p:nvPr/>
          </p:nvSpPr>
          <p:spPr>
            <a:xfrm>
              <a:off x="622169" y="4185501"/>
              <a:ext cx="4713402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1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4694819"/>
              <a:ext cx="4289981" cy="1617081"/>
              <a:chOff x="838200" y="4001294"/>
              <a:chExt cx="4289981" cy="161708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(reqs1);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</a:t>
                </a:r>
                <a:r>
                  <a:rPr lang="en-US" sz="1350" dirty="0" smtClean="0"/>
                  <a:t>handlers </a:t>
                </a:r>
                <a:r>
                  <a:rPr lang="en-US" sz="1350" dirty="0"/>
                  <a:t>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reqs1</a:t>
                </a:r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27727" y="4705788"/>
            <a:ext cx="3487623" cy="1838227"/>
            <a:chOff x="5926710" y="4185501"/>
            <a:chExt cx="4650164" cy="2450969"/>
          </a:xfrm>
        </p:grpSpPr>
        <p:sp>
          <p:nvSpPr>
            <p:cNvPr id="15" name="Rounded Rectangle 14"/>
            <p:cNvSpPr/>
            <p:nvPr/>
          </p:nvSpPr>
          <p:spPr>
            <a:xfrm>
              <a:off x="5926710" y="4185501"/>
              <a:ext cx="4650164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4692654"/>
              <a:ext cx="4289981" cy="1617081"/>
              <a:chOff x="838200" y="4001294"/>
              <a:chExt cx="4289981" cy="161708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(reqs2);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</a:t>
                </a:r>
                <a:r>
                  <a:rPr lang="en-US" sz="1350" dirty="0" smtClean="0"/>
                  <a:t>handlers </a:t>
                </a:r>
                <a:r>
                  <a:rPr lang="en-US" sz="1350" dirty="0"/>
                  <a:t>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reqs2</a:t>
                </a:r>
              </a:p>
            </p:txBody>
          </p:sp>
          <p:cxnSp>
            <p:nvCxnSpPr>
              <p:cNvPr id="13" name="Straight Arrow Connector 12"/>
              <p:cNvCxnSpPr>
                <a:stCxn id="13" idx="2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55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491" y="4001294"/>
            <a:ext cx="8247017" cy="119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Codes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a single </a:t>
            </a:r>
            <a:r>
              <a:rPr lang="en-US" dirty="0" err="1" smtClean="0"/>
              <a:t>errcode</a:t>
            </a:r>
            <a:r>
              <a:rPr lang="en-US" dirty="0" smtClean="0"/>
              <a:t> being passed in is sometimes not enough</a:t>
            </a:r>
          </a:p>
          <a:p>
            <a:pPr lvl="1"/>
            <a:r>
              <a:rPr lang="en-US" dirty="0" smtClean="0"/>
              <a:t>Could be more than one error code that applies</a:t>
            </a:r>
          </a:p>
          <a:p>
            <a:pPr lvl="1"/>
            <a:r>
              <a:rPr lang="en-US" dirty="0" smtClean="0"/>
              <a:t>Could be multiple errors in the same call (</a:t>
            </a:r>
            <a:r>
              <a:rPr lang="en-US" dirty="0" err="1" smtClean="0"/>
              <a:t>MPI_Waitall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if we just change </a:t>
            </a:r>
            <a:r>
              <a:rPr lang="en-US" dirty="0" err="1" smtClean="0"/>
              <a:t>errcode</a:t>
            </a:r>
            <a:r>
              <a:rPr lang="en-US" dirty="0" smtClean="0"/>
              <a:t> to be an array of </a:t>
            </a:r>
            <a:r>
              <a:rPr lang="en-US" dirty="0" err="1" smtClean="0"/>
              <a:t>errcodes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would this impact MPI_ERRORS_RETURN?</a:t>
            </a:r>
          </a:p>
          <a:p>
            <a:pPr lvl="1"/>
            <a:r>
              <a:rPr lang="en-US" dirty="0" smtClean="0"/>
              <a:t>Would this require changing the return type of every function to </a:t>
            </a:r>
            <a:r>
              <a:rPr lang="en-US" dirty="0" err="1" smtClean="0"/>
              <a:t>int</a:t>
            </a:r>
            <a:r>
              <a:rPr lang="en-US" dirty="0" smtClean="0"/>
              <a:t> *?</a:t>
            </a:r>
          </a:p>
          <a:p>
            <a:r>
              <a:rPr lang="en-US" dirty="0" smtClean="0"/>
              <a:t>Could we have all requests involved with the same communicator get reported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the application to provide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648891"/>
            <a:ext cx="7809956" cy="1576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application to provide some sort of per –object context to the error handler</a:t>
            </a:r>
          </a:p>
          <a:p>
            <a:r>
              <a:rPr lang="en-US" dirty="0" smtClean="0"/>
              <a:t>We’d add something to the function to set the error handler with a void *context</a:t>
            </a:r>
          </a:p>
          <a:p>
            <a:r>
              <a:rPr lang="en-US" dirty="0" smtClean="0"/>
              <a:t>Might already get this via the info object on the communication object</a:t>
            </a:r>
          </a:p>
          <a:p>
            <a:pPr lvl="1"/>
            <a:r>
              <a:rPr lang="en-US" dirty="0" smtClean="0"/>
              <a:t>George? Brought this up on the con call, but what is the idea here? Strings only?</a:t>
            </a:r>
          </a:p>
          <a:p>
            <a:pPr lvl="1"/>
            <a:r>
              <a:rPr lang="en-US" dirty="0" smtClean="0"/>
              <a:t>Could provide anything to the char * and cast or use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</TotalTime>
  <Words>940</Words>
  <Application>Microsoft Macintosh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Monaco</vt:lpstr>
      <vt:lpstr>Arial</vt:lpstr>
      <vt:lpstr>Office Theme</vt:lpstr>
      <vt:lpstr>Generic MPI Error Handlers</vt:lpstr>
      <vt:lpstr>Motivation</vt:lpstr>
      <vt:lpstr>Wish List</vt:lpstr>
      <vt:lpstr>Location to Long jump</vt:lpstr>
      <vt:lpstr>Multiple Error Handlers</vt:lpstr>
      <vt:lpstr>Return New Error Code From Error Handler</vt:lpstr>
      <vt:lpstr>Multiple Objects in a Single Call</vt:lpstr>
      <vt:lpstr>Multiple Error Codes in a Single Call</vt:lpstr>
      <vt:lpstr>Allow the application to provide context</vt:lpstr>
      <vt:lpstr>Pick Error Classes to Handle</vt:lpstr>
      <vt:lpstr>Multiple Error Handler Types Problem</vt:lpstr>
      <vt:lpstr>Multiple Error Handler Types Solution</vt:lpstr>
      <vt:lpstr>New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MPI Error Handlers</dc:title>
  <dc:creator>Microsoft Office User</dc:creator>
  <cp:lastModifiedBy>Microsoft Office User</cp:lastModifiedBy>
  <cp:revision>31</cp:revision>
  <dcterms:created xsi:type="dcterms:W3CDTF">2015-12-07T16:44:02Z</dcterms:created>
  <dcterms:modified xsi:type="dcterms:W3CDTF">2016-03-15T19:30:56Z</dcterms:modified>
</cp:coreProperties>
</file>