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4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B3EA-A8D2-EF4F-8CAC-E9AA01D7482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B8E4-EB5F-4445-94B2-1D1CEDA0E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mpi-forum/mpi-issues/issues/28" TargetMode="External"/><Relationship Id="rId3" Type="http://schemas.openxmlformats.org/officeDocument/2006/relationships/hyperlink" Target="https://github.com/mpi-forum/mpi-standard/issues/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(Non)Catastrophic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Fault Tolerance WG</a:t>
            </a:r>
          </a:p>
          <a:p>
            <a:r>
              <a:rPr lang="en-US" dirty="0"/>
              <a:t>December 2017 MPI Forum F2F</a:t>
            </a:r>
          </a:p>
        </p:txBody>
      </p:sp>
    </p:spTree>
    <p:extLst>
      <p:ext uri="{BB962C8B-B14F-4D97-AF65-F5344CB8AC3E}">
        <p14:creationId xmlns:p14="http://schemas.microsoft.com/office/powerpoint/2010/main" val="189362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Errors Are Fatal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treats all errors the same</a:t>
            </a:r>
          </a:p>
          <a:p>
            <a:pPr lvl="1"/>
            <a:r>
              <a:rPr lang="en-US" dirty="0" smtClean="0"/>
              <a:t>No matter what the error, MPI is undefined after non-MPI_SUCCESS is raised</a:t>
            </a:r>
          </a:p>
          <a:p>
            <a:r>
              <a:rPr lang="en-US" dirty="0" smtClean="0"/>
              <a:t>Many are internally recoverable</a:t>
            </a:r>
          </a:p>
          <a:p>
            <a:pPr lvl="1"/>
            <a:r>
              <a:rPr lang="en-US" dirty="0" smtClean="0"/>
              <a:t>Running out of memory for MPI_ALLOC_MEM is probably not fatal. Free some memory and try it again.</a:t>
            </a:r>
          </a:p>
          <a:p>
            <a:r>
              <a:rPr lang="en-US" dirty="0" smtClean="0"/>
              <a:t>Some are not recoverable</a:t>
            </a:r>
          </a:p>
          <a:p>
            <a:pPr lvl="1"/>
            <a:r>
              <a:rPr lang="en-US" dirty="0" smtClean="0"/>
              <a:t>Started a collective, but had a problem in the middle.</a:t>
            </a:r>
          </a:p>
          <a:p>
            <a:pPr lvl="1"/>
            <a:r>
              <a:rPr lang="en-US" dirty="0" smtClean="0"/>
              <a:t>Can’t get back the sent messages</a:t>
            </a:r>
          </a:p>
          <a:p>
            <a:r>
              <a:rPr lang="en-US" dirty="0" smtClean="0"/>
              <a:t>The implementation has no way of providing this information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Resource exhaustion</a:t>
            </a:r>
          </a:p>
          <a:p>
            <a:pPr lvl="1"/>
            <a:r>
              <a:rPr lang="en-US" dirty="0" smtClean="0"/>
              <a:t>Memory, Special shared memory, Communicators/Windows/Files, Requests</a:t>
            </a:r>
          </a:p>
          <a:p>
            <a:pPr lvl="1"/>
            <a:r>
              <a:rPr lang="en-US" dirty="0" smtClean="0"/>
              <a:t>All of these let the application “dial back” to use fewer resources in cases where that’s possible.</a:t>
            </a:r>
          </a:p>
          <a:p>
            <a:pPr lvl="2"/>
            <a:r>
              <a:rPr lang="en-US" dirty="0" smtClean="0"/>
              <a:t>Requests are a particularly notable example where a user might want to issue as many ops as possible until they have to wait.</a:t>
            </a:r>
          </a:p>
          <a:p>
            <a:r>
              <a:rPr lang="en-US" dirty="0" smtClean="0"/>
              <a:t>Hardware resource exhaustion</a:t>
            </a:r>
          </a:p>
          <a:p>
            <a:pPr lvl="1"/>
            <a:r>
              <a:rPr lang="en-US" dirty="0" smtClean="0"/>
              <a:t>Give the user a hint that they’re overwhelming the hardware resources</a:t>
            </a:r>
          </a:p>
          <a:p>
            <a:pPr lvl="1"/>
            <a:r>
              <a:rPr lang="en-US" dirty="0" smtClean="0"/>
              <a:t>Something like </a:t>
            </a:r>
            <a:r>
              <a:rPr lang="en-US" dirty="0" smtClean="0"/>
              <a:t>EAGAIN</a:t>
            </a:r>
          </a:p>
          <a:p>
            <a:pPr lvl="1"/>
            <a:r>
              <a:rPr lang="en-US" dirty="0" smtClean="0"/>
              <a:t>Give performance hints to users (posting a certain receive would lose hardware matching)</a:t>
            </a:r>
            <a:endParaRPr lang="en-US" dirty="0" smtClean="0"/>
          </a:p>
          <a:p>
            <a:r>
              <a:rPr lang="en-US" dirty="0" smtClean="0"/>
              <a:t>Transient communication problems</a:t>
            </a:r>
          </a:p>
          <a:p>
            <a:pPr lvl="1"/>
            <a:r>
              <a:rPr lang="en-US" dirty="0" smtClean="0"/>
              <a:t>Could potentially be masked by the implementation, but could also be returned to the application to decide other communication path.</a:t>
            </a:r>
          </a:p>
          <a:p>
            <a:pPr lvl="1"/>
            <a:r>
              <a:rPr lang="en-US" dirty="0" smtClean="0"/>
              <a:t>Could be used to construct lightweight process fault tolerance (with a fair amount of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not add new error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might be necessary to provide more specific error information</a:t>
            </a:r>
          </a:p>
          <a:p>
            <a:r>
              <a:rPr lang="en-US" dirty="0" smtClean="0"/>
              <a:t>Will do that as a separate proposal,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MPI_GET_STATE(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*state);</a:t>
            </a:r>
          </a:p>
          <a:p>
            <a:pPr marL="0" indent="0">
              <a:buNone/>
            </a:pP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state</a:t>
            </a:r>
            <a:r>
              <a:rPr lang="en-US" dirty="0" smtClean="0"/>
              <a:t> is a well-defined (enumerated) list of constants to describe the state of the entire library.</a:t>
            </a:r>
          </a:p>
          <a:p>
            <a:pPr lvl="1"/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MPI_IS_OK</a:t>
            </a:r>
          </a:p>
          <a:p>
            <a:pPr lvl="1"/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MPI_IS_CATASTROPHIC</a:t>
            </a:r>
          </a:p>
          <a:p>
            <a:r>
              <a:rPr lang="en-US" dirty="0" smtClean="0"/>
              <a:t>Tweak the wording about MPI being undefined after errors to say that it’s only undefined after catastrophic errors.</a:t>
            </a:r>
            <a:endParaRPr lang="en-US" dirty="0"/>
          </a:p>
          <a:p>
            <a:r>
              <a:rPr lang="en-US" dirty="0" smtClean="0"/>
              <a:t>You can read the issue </a:t>
            </a:r>
            <a:r>
              <a:rPr lang="en-US" dirty="0" smtClean="0">
                <a:hlinkClick r:id="rId2"/>
              </a:rPr>
              <a:t>mpi-forum/mpi-issues#28</a:t>
            </a:r>
            <a:r>
              <a:rPr lang="en-US" dirty="0" smtClean="0"/>
              <a:t> and pull request </a:t>
            </a:r>
            <a:r>
              <a:rPr lang="en-US" dirty="0" smtClean="0">
                <a:hlinkClick r:id="rId3"/>
              </a:rPr>
              <a:t>mpi-forum/mpi-standard#9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other options did we look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 a catastrophic in the error code</a:t>
            </a:r>
          </a:p>
          <a:p>
            <a:pPr lvl="1"/>
            <a:r>
              <a:rPr lang="en-US" dirty="0" smtClean="0"/>
              <a:t>It doesn’t help with thread safety (because thread safety doesn’t apply if the library is catastrophic)</a:t>
            </a:r>
          </a:p>
          <a:p>
            <a:pPr lvl="1"/>
            <a:r>
              <a:rPr lang="en-US" dirty="0" smtClean="0"/>
              <a:t>You might have an error that occurs in somewhere that doesn’t have an error code (e.g. another thread, “completed” send, incoming fragment causes error)</a:t>
            </a:r>
          </a:p>
          <a:p>
            <a:r>
              <a:rPr lang="en-US" dirty="0" smtClean="0"/>
              <a:t>Have catastrophic classes and non-catastrophic classes</a:t>
            </a:r>
          </a:p>
          <a:p>
            <a:pPr lvl="1"/>
            <a:r>
              <a:rPr lang="en-US" dirty="0" smtClean="0"/>
              <a:t>Some errors might be catastrophic at times and non-catastrophic at other times</a:t>
            </a:r>
          </a:p>
          <a:p>
            <a:pPr lvl="1"/>
            <a:r>
              <a:rPr lang="en-US" dirty="0" smtClean="0"/>
              <a:t>Also, it’s harder to determine programmatically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7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change since the last reading (Dec 2016)?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Clarify </a:t>
            </a:r>
            <a:r>
              <a:rPr lang="en-US" dirty="0"/>
              <a:t>what it means to not be in a catastrophic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Add </a:t>
            </a:r>
            <a:r>
              <a:rPr lang="en-US" dirty="0"/>
              <a:t>MPI_GET_STATE to the list of functions callable before </a:t>
            </a:r>
            <a:r>
              <a:rPr lang="en-US" dirty="0" err="1"/>
              <a:t>init</a:t>
            </a:r>
            <a:r>
              <a:rPr lang="en-US" dirty="0"/>
              <a:t> and after finalize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Is this really necessary? It doesn’t help detect errors with FINALIZE and is useless for before INIT.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5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Pessimistic Straw Vote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make the discussed changes, is everyone ok with this?</a:t>
            </a:r>
          </a:p>
          <a:p>
            <a:endParaRPr lang="en-US" dirty="0"/>
          </a:p>
          <a:p>
            <a:r>
              <a:rPr lang="en-US" dirty="0" smtClean="0"/>
              <a:t>Yes </a:t>
            </a:r>
            <a:r>
              <a:rPr lang="mr-IN" dirty="0" smtClean="0"/>
              <a:t>–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r>
              <a:rPr lang="en-US" dirty="0" smtClean="0"/>
              <a:t>(Purposeful) Abstain - </a:t>
            </a:r>
          </a:p>
        </p:txBody>
      </p:sp>
    </p:spTree>
    <p:extLst>
      <p:ext uri="{BB962C8B-B14F-4D97-AF65-F5344CB8AC3E}">
        <p14:creationId xmlns:p14="http://schemas.microsoft.com/office/powerpoint/2010/main" val="8024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479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Mangal</vt:lpstr>
      <vt:lpstr>Menlo</vt:lpstr>
      <vt:lpstr>Arial</vt:lpstr>
      <vt:lpstr>Office Theme</vt:lpstr>
      <vt:lpstr>1_Office Theme</vt:lpstr>
      <vt:lpstr>(Non)Catastrophic Errors</vt:lpstr>
      <vt:lpstr>Not All Errors Are Fatal</vt:lpstr>
      <vt:lpstr>Example Use Cases</vt:lpstr>
      <vt:lpstr>Does not add new error classes</vt:lpstr>
      <vt:lpstr>Solution</vt:lpstr>
      <vt:lpstr>What other options did we look at?</vt:lpstr>
      <vt:lpstr>What did we change since the last reading (Dec 2016)?</vt:lpstr>
      <vt:lpstr>Demo</vt:lpstr>
      <vt:lpstr>Pessimistic Straw Vote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(Non)Catastrophic Errors</dc:title>
  <dc:creator>Bland, Wesley</dc:creator>
  <cp:lastModifiedBy>Bland, Wesley</cp:lastModifiedBy>
  <cp:revision>15</cp:revision>
  <dcterms:created xsi:type="dcterms:W3CDTF">2017-10-04T14:44:52Z</dcterms:created>
  <dcterms:modified xsi:type="dcterms:W3CDTF">2017-11-29T17:58:11Z</dcterms:modified>
</cp:coreProperties>
</file>