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2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1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B7DD5-7554-F944-B539-7CAE85FFBC4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6BD77-FD0E-4A49-AA7D-D975D2ED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8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E284-8BEB-CB4B-8DE1-A2CBA4136BE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7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 Up MPI Error Handlers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WG</a:t>
            </a:r>
          </a:p>
          <a:p>
            <a:r>
              <a:rPr lang="en-US" dirty="0" smtClean="0"/>
              <a:t>December 2017 MPI Forum F2F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#1: Clarify the existing definitions of errors and MPI Error Handlers</a:t>
            </a:r>
          </a:p>
          <a:p>
            <a:pPr lvl="1"/>
            <a:r>
              <a:rPr lang="en-US" dirty="0" smtClean="0"/>
              <a:t>Specifically around MPI_ERRORS_ARE_FATAL</a:t>
            </a:r>
          </a:p>
          <a:p>
            <a:r>
              <a:rPr lang="en-US" dirty="0" smtClean="0"/>
              <a:t>#3: Add new definitions to make error handlers more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#1 (Clarify existing behavior)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Clean up text in Section 2.8 about error handling</a:t>
            </a:r>
          </a:p>
          <a:p>
            <a:pPr lvl="1"/>
            <a:r>
              <a:rPr lang="en-US" dirty="0" smtClean="0"/>
              <a:t>Add some situations to the list of errors that are difficult to handle.</a:t>
            </a:r>
          </a:p>
          <a:p>
            <a:r>
              <a:rPr lang="en-US" dirty="0" smtClean="0"/>
              <a:t>Multiple changes in Section 8.3</a:t>
            </a:r>
          </a:p>
          <a:p>
            <a:pPr lvl="1"/>
            <a:r>
              <a:rPr lang="en-US" dirty="0" smtClean="0"/>
              <a:t>Clarify definition of MPI_ERRORS_ARE_FATAL to say that it should abort all </a:t>
            </a:r>
            <a:r>
              <a:rPr lang="en-US" b="1" dirty="0" smtClean="0"/>
              <a:t>connected </a:t>
            </a:r>
            <a:r>
              <a:rPr lang="en-US" dirty="0" smtClean="0"/>
              <a:t>processes and couch this in the definition of MPI_ABORT.</a:t>
            </a:r>
          </a:p>
          <a:p>
            <a:pPr lvl="1"/>
            <a:r>
              <a:rPr lang="en-US" dirty="0" smtClean="0"/>
              <a:t>Change “MPI is undefined” to “MPI is implementation-defined” after an error.</a:t>
            </a:r>
          </a:p>
          <a:p>
            <a:r>
              <a:rPr lang="en-US" dirty="0" smtClean="0"/>
              <a:t>Fix definition of MPI_COMM_CALL_ERRHANDLER in Section 8.5</a:t>
            </a:r>
          </a:p>
          <a:p>
            <a:pPr lvl="1"/>
            <a:r>
              <a:rPr lang="en-US" dirty="0" smtClean="0"/>
              <a:t>Update advice to users to be consistent with the above changes</a:t>
            </a:r>
          </a:p>
          <a:p>
            <a:r>
              <a:rPr lang="en-US" dirty="0" smtClean="0"/>
              <a:t>Improve non-normative text in MPI_ABORT definition in Section 8.7</a:t>
            </a:r>
          </a:p>
          <a:p>
            <a:pPr lvl="1"/>
            <a:r>
              <a:rPr lang="en-US" dirty="0" smtClean="0"/>
              <a:t>Change unneeded rationale to</a:t>
            </a:r>
            <a:r>
              <a:rPr lang="en-US" dirty="0"/>
              <a:t> </a:t>
            </a:r>
            <a:r>
              <a:rPr lang="en-US" dirty="0" smtClean="0"/>
              <a:t>advice to </a:t>
            </a:r>
            <a:r>
              <a:rPr lang="en-US" dirty="0" err="1" smtClean="0"/>
              <a:t>implementors</a:t>
            </a:r>
            <a:r>
              <a:rPr lang="en-US" dirty="0" smtClean="0"/>
              <a:t> about handling errors gracefully during an abort</a:t>
            </a:r>
          </a:p>
        </p:txBody>
      </p:sp>
    </p:spTree>
    <p:extLst>
      <p:ext uri="{BB962C8B-B14F-4D97-AF65-F5344CB8AC3E}">
        <p14:creationId xmlns:p14="http://schemas.microsoft.com/office/powerpoint/2010/main" val="19238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#3 (Add new semantics)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which have nowhere else to go are raised on MPI_COMM_SELF in Section 2.8.</a:t>
            </a:r>
          </a:p>
          <a:p>
            <a:pPr lvl="1"/>
            <a:r>
              <a:rPr lang="en-US" dirty="0" smtClean="0"/>
              <a:t>Remove text further down saying errors are fatal.</a:t>
            </a:r>
          </a:p>
          <a:p>
            <a:r>
              <a:rPr lang="en-US" dirty="0" smtClean="0"/>
              <a:t>Multiple changes in Section 8.3</a:t>
            </a:r>
          </a:p>
          <a:p>
            <a:pPr lvl="1"/>
            <a:r>
              <a:rPr lang="en-US" dirty="0" smtClean="0"/>
              <a:t>Change default communicator to raise errors to MPI_COMM_SELF from MPI_COMM_WORLD</a:t>
            </a:r>
          </a:p>
          <a:p>
            <a:pPr lvl="1"/>
            <a:r>
              <a:rPr lang="en-US" dirty="0" smtClean="0"/>
              <a:t>Add MPI_ERRORS_ABORT error handler for aborting a </a:t>
            </a:r>
            <a:r>
              <a:rPr lang="en-US" dirty="0" err="1" smtClean="0"/>
              <a:t>subcommunicator</a:t>
            </a:r>
            <a:r>
              <a:rPr lang="en-US" dirty="0" smtClean="0"/>
              <a:t> after an error. Use the definition of MPI_ABORT as a basis.</a:t>
            </a:r>
          </a:p>
          <a:p>
            <a:pPr lvl="1"/>
            <a:r>
              <a:rPr lang="en-US" dirty="0" smtClean="0"/>
              <a:t>Add advice to </a:t>
            </a:r>
            <a:r>
              <a:rPr lang="en-US" dirty="0" err="1" smtClean="0"/>
              <a:t>implementors</a:t>
            </a:r>
            <a:r>
              <a:rPr lang="en-US" dirty="0" smtClean="0"/>
              <a:t> about providing meaningful </a:t>
            </a:r>
            <a:r>
              <a:rPr lang="en-US" dirty="0" err="1" smtClean="0"/>
              <a:t>errorcode</a:t>
            </a:r>
            <a:r>
              <a:rPr lang="en-US" dirty="0" smtClean="0"/>
              <a:t> to MPI_ABORT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Incompatibility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there is some backward incompatibility here:</a:t>
            </a:r>
          </a:p>
          <a:p>
            <a:pPr lvl="1"/>
            <a:r>
              <a:rPr lang="en-US" dirty="0" smtClean="0"/>
              <a:t>Changing the default communicator where error handlers are raised could potentially cause problems for applications which assumed the previous behavior.</a:t>
            </a:r>
          </a:p>
          <a:p>
            <a:r>
              <a:rPr lang="en-US" dirty="0" smtClean="0"/>
              <a:t>This will make the applications less likely to abort in the case of some errors.</a:t>
            </a:r>
          </a:p>
          <a:p>
            <a:r>
              <a:rPr lang="en-US" dirty="0" smtClean="0"/>
              <a:t>We took a straw vote at a previous meeting (Bordeaux, 2015) and the forum was </a:t>
            </a:r>
            <a:r>
              <a:rPr lang="en-US" i="1" dirty="0" smtClean="0"/>
              <a:t>almost</a:t>
            </a:r>
            <a:r>
              <a:rPr lang="en-US" dirty="0" smtClean="0"/>
              <a:t> unanimously OK with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 Since Last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new chapter for backward incompatibilities</a:t>
            </a:r>
          </a:p>
          <a:p>
            <a:r>
              <a:rPr lang="en-US" dirty="0" smtClean="0"/>
              <a:t>Rearrange text in Chapter 2</a:t>
            </a:r>
          </a:p>
          <a:p>
            <a:r>
              <a:rPr lang="en-US" dirty="0" smtClean="0"/>
              <a:t>Fix typos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Straw Vote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make the discussed changes, is everyone ok with this?</a:t>
            </a:r>
          </a:p>
          <a:p>
            <a:endParaRPr lang="en-US" dirty="0"/>
          </a:p>
          <a:p>
            <a:r>
              <a:rPr lang="en-US" dirty="0" smtClean="0"/>
              <a:t>Yes </a:t>
            </a:r>
            <a:r>
              <a:rPr lang="mr-IN" dirty="0" smtClean="0"/>
              <a:t>–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r>
              <a:rPr lang="en-US" dirty="0" smtClean="0"/>
              <a:t>(Purposeful) Abstain - </a:t>
            </a:r>
          </a:p>
        </p:txBody>
      </p:sp>
    </p:spTree>
    <p:extLst>
      <p:ext uri="{BB962C8B-B14F-4D97-AF65-F5344CB8AC3E}">
        <p14:creationId xmlns:p14="http://schemas.microsoft.com/office/powerpoint/2010/main" val="19242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2201</TotalTime>
  <Words>352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1_Office Theme</vt:lpstr>
      <vt:lpstr>Clean Up MPI Error Handlers</vt:lpstr>
      <vt:lpstr>Goals</vt:lpstr>
      <vt:lpstr>Issue #1 (Clarify existing behavior)</vt:lpstr>
      <vt:lpstr>Issue #3 (Add new semantics)</vt:lpstr>
      <vt:lpstr>Backward Incompatibility</vt:lpstr>
      <vt:lpstr>What Changed Since Last Time?</vt:lpstr>
      <vt:lpstr>Demo</vt:lpstr>
      <vt:lpstr>Pessimistic Straw Vote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Up MPI Error Handlers</dc:title>
  <dc:creator>Bland, Wesley</dc:creator>
  <cp:lastModifiedBy>Bland, Wesley</cp:lastModifiedBy>
  <cp:revision>17</cp:revision>
  <dcterms:created xsi:type="dcterms:W3CDTF">2017-09-13T17:36:02Z</dcterms:created>
  <dcterms:modified xsi:type="dcterms:W3CDTF">2017-12-06T00:57:33Z</dcterms:modified>
</cp:coreProperties>
</file>