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4"/>
  </p:normalViewPr>
  <p:slideViewPr>
    <p:cSldViewPr snapToGrid="0" snapToObjects="1">
      <p:cViewPr varScale="1">
        <p:scale>
          <a:sx n="136" d="100"/>
          <a:sy n="13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3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4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DD08-195B-7648-93F4-02D89586CC1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1FCE-8FEA-994C-90E6-F6437580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ithub.com/mpi-forum/mpi-standard/pull/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wg-ft/mpi-standard/pull/7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github.com/mpi-forum/mpi-standard/pull/1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-forum/mpi-issues/issues/1" TargetMode="External"/><Relationship Id="rId4" Type="http://schemas.openxmlformats.org/officeDocument/2006/relationships/hyperlink" Target="https://github.com/mpi-forum/mpi-issues/issues/3" TargetMode="External"/><Relationship Id="rId5" Type="http://schemas.openxmlformats.org/officeDocument/2006/relationships/hyperlink" Target="https://github.com/mpi-forum/mpi-issues/issues/20" TargetMode="External"/><Relationship Id="rId6" Type="http://schemas.openxmlformats.org/officeDocument/2006/relationships/hyperlink" Target="https://github.com/mpi-forum/mpi-issues/issues/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-forum/mpi-issues/issues/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FTWG Con Call</a:t>
            </a:r>
            <a:br>
              <a:rPr lang="en-US" dirty="0" smtClean="0"/>
            </a:br>
            <a:r>
              <a:rPr lang="en-US" dirty="0" smtClean="0"/>
              <a:t>Tuesday, May 24,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Catastrophic Errors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95" y="1324068"/>
            <a:ext cx="8333296" cy="545502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90094" y="0"/>
            <a:ext cx="6601905" cy="5405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mpi</a:t>
            </a:r>
            <a:r>
              <a:rPr lang="en-US" dirty="0">
                <a:hlinkClick r:id="rId3"/>
              </a:rPr>
              <a:t>-forum/</a:t>
            </a:r>
            <a:r>
              <a:rPr lang="en-US" dirty="0" err="1">
                <a:hlinkClick r:id="rId3"/>
              </a:rPr>
              <a:t>mpi</a:t>
            </a:r>
            <a:r>
              <a:rPr lang="en-US" dirty="0">
                <a:hlinkClick r:id="rId3"/>
              </a:rPr>
              <a:t>-standard/pull/9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MPI_Disconnect</a:t>
            </a:r>
            <a:r>
              <a:rPr lang="en-US" dirty="0" smtClean="0"/>
              <a:t> with ULFM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2448" y="0"/>
            <a:ext cx="6969551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github.com/mpiwg-ft/mpi-standard/pull/7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6" y="2055813"/>
            <a:ext cx="11595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MPI_ERR_IN_STATUS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this for consideration at this meeting?</a:t>
            </a:r>
            <a:endParaRPr lang="en-US" dirty="0"/>
          </a:p>
          <a:p>
            <a:pPr lvl="1"/>
            <a:r>
              <a:rPr lang="en-US" dirty="0" smtClean="0"/>
              <a:t>Coordinate with Hybrid?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4267"/>
            <a:ext cx="12192000" cy="1633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4534" y="51435"/>
            <a:ext cx="736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github.com/mpi-forum/mpi-standard/pull/19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418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FTWG at the MPI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Monday</a:t>
            </a:r>
          </a:p>
          <a:p>
            <a:pPr lvl="1"/>
            <a:r>
              <a:rPr lang="en-US" dirty="0" smtClean="0"/>
              <a:t>FTWG F2F time: 2:00 PM – 5:30 PM</a:t>
            </a:r>
          </a:p>
          <a:p>
            <a:r>
              <a:rPr lang="en-US" dirty="0" smtClean="0"/>
              <a:t>Wednesday</a:t>
            </a:r>
          </a:p>
          <a:p>
            <a:pPr lvl="1"/>
            <a:r>
              <a:rPr lang="en-US" dirty="0" smtClean="0"/>
              <a:t>Wesley – Reading</a:t>
            </a:r>
          </a:p>
          <a:p>
            <a:pPr lvl="2"/>
            <a:r>
              <a:rPr lang="en-US" u="sng" dirty="0">
                <a:hlinkClick r:id="rId2"/>
              </a:rPr>
              <a:t>#28: Add Catastrophic and Noncatastrophic Error </a:t>
            </a:r>
            <a:r>
              <a:rPr lang="en-US" u="sng" dirty="0" smtClean="0">
                <a:hlinkClick r:id="rId2"/>
              </a:rPr>
              <a:t>Codes</a:t>
            </a:r>
            <a:endParaRPr lang="en-US" u="sng" dirty="0" smtClean="0">
              <a:hlinkClick r:id="rId3"/>
            </a:endParaRPr>
          </a:p>
          <a:p>
            <a:pPr lvl="2"/>
            <a:r>
              <a:rPr lang="en-US" u="sng" dirty="0" smtClean="0">
                <a:hlinkClick r:id="rId3"/>
              </a:rPr>
              <a:t>#</a:t>
            </a:r>
            <a:r>
              <a:rPr lang="en-US" u="sng" dirty="0">
                <a:hlinkClick r:id="rId3"/>
              </a:rPr>
              <a:t>1: Clarify MPI_ERRORS_ARE_FATAL scope of abort	</a:t>
            </a:r>
          </a:p>
          <a:p>
            <a:pPr lvl="2"/>
            <a:r>
              <a:rPr lang="en-US" u="sng" dirty="0">
                <a:hlinkClick r:id="rId4"/>
              </a:rPr>
              <a:t>#3: Define new MPI Error handler for subcommunicator </a:t>
            </a:r>
            <a:r>
              <a:rPr lang="en-US" u="sng" dirty="0" smtClean="0">
                <a:hlinkClick r:id="rId4"/>
              </a:rPr>
              <a:t>abort</a:t>
            </a:r>
          </a:p>
          <a:p>
            <a:pPr lvl="1"/>
            <a:r>
              <a:rPr lang="en-US" dirty="0" err="1" smtClean="0"/>
              <a:t>Aurelien</a:t>
            </a:r>
            <a:r>
              <a:rPr lang="en-US" dirty="0" smtClean="0"/>
              <a:t> – Reading</a:t>
            </a:r>
            <a:endParaRPr lang="en-US" u="sng" dirty="0"/>
          </a:p>
          <a:p>
            <a:pPr lvl="2"/>
            <a:r>
              <a:rPr lang="en-US" u="sng" dirty="0">
                <a:hlinkClick r:id="rId5"/>
              </a:rPr>
              <a:t>#20: ULFM part </a:t>
            </a:r>
            <a:r>
              <a:rPr lang="en-US" u="sng" dirty="0" smtClean="0">
                <a:hlinkClick r:id="rId5"/>
              </a:rPr>
              <a:t>1</a:t>
            </a:r>
          </a:p>
          <a:p>
            <a:r>
              <a:rPr lang="en-US" dirty="0" smtClean="0"/>
              <a:t>Thursday</a:t>
            </a:r>
          </a:p>
          <a:p>
            <a:pPr lvl="1"/>
            <a:r>
              <a:rPr lang="en-US" dirty="0" smtClean="0"/>
              <a:t>Vote - </a:t>
            </a:r>
            <a:r>
              <a:rPr lang="en-US" u="sng" dirty="0" smtClean="0">
                <a:hlinkClick r:id="rId6"/>
              </a:rPr>
              <a:t>#7: Cleanup Advice and Definition of MPI_COMM_FREE</a:t>
            </a:r>
          </a:p>
        </p:txBody>
      </p:sp>
    </p:spTree>
    <p:extLst>
      <p:ext uri="{BB962C8B-B14F-4D97-AF65-F5344CB8AC3E}">
        <p14:creationId xmlns:p14="http://schemas.microsoft.com/office/powerpoint/2010/main" val="163416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FTWG Con Call Tuesday, May 24, 2016</vt:lpstr>
      <vt:lpstr>Catastrophic Errors</vt:lpstr>
      <vt:lpstr>MPI_Disconnect with ULFM</vt:lpstr>
      <vt:lpstr>MPI_ERR_IN_STATUS</vt:lpstr>
      <vt:lpstr>FTWG at the MPI Forum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FTWG Con Call Tuesday, May 24, 2016</dc:title>
  <dc:creator>Microsoft Office User</dc:creator>
  <cp:lastModifiedBy>Microsoft Office User</cp:lastModifiedBy>
  <cp:revision>6</cp:revision>
  <dcterms:created xsi:type="dcterms:W3CDTF">2016-05-24T18:11:08Z</dcterms:created>
  <dcterms:modified xsi:type="dcterms:W3CDTF">2016-05-24T19:57:58Z</dcterms:modified>
</cp:coreProperties>
</file>