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5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4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FT Interoperability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Fault Tolerance WG</a:t>
            </a:r>
          </a:p>
          <a:p>
            <a:r>
              <a:rPr lang="en-US"/>
              <a:t>January 24, </a:t>
            </a:r>
            <a:r>
              <a:rPr lang="en-US" dirty="0"/>
              <a:t>2018 Con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5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user to pick which FT model they want to use</a:t>
            </a:r>
          </a:p>
        </p:txBody>
      </p:sp>
    </p:spTree>
    <p:extLst>
      <p:ext uri="{BB962C8B-B14F-4D97-AF65-F5344CB8AC3E}">
        <p14:creationId xmlns:p14="http://schemas.microsoft.com/office/powerpoint/2010/main" val="170860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use more than one FT model at a time</a:t>
            </a:r>
          </a:p>
          <a:p>
            <a:pPr lvl="1"/>
            <a:r>
              <a:rPr lang="en-US" dirty="0"/>
              <a:t>Unsure if this can be implemented safely either by the user or the MPI library</a:t>
            </a:r>
          </a:p>
        </p:txBody>
      </p:sp>
    </p:spTree>
    <p:extLst>
      <p:ext uri="{BB962C8B-B14F-4D97-AF65-F5344CB8AC3E}">
        <p14:creationId xmlns:p14="http://schemas.microsoft.com/office/powerpoint/2010/main" val="93394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one new APIs and one predefined info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Predefined info key queries which FT models are available to the user</a:t>
            </a:r>
          </a:p>
          <a:p>
            <a:pPr lvl="1"/>
            <a:r>
              <a:rPr lang="en-US" dirty="0"/>
              <a:t>Some might be standardized, others might not</a:t>
            </a:r>
          </a:p>
          <a:p>
            <a:r>
              <a:rPr lang="en-US" dirty="0"/>
              <a:t>New API call lets the user change the FT model with a compare and swap mechanism</a:t>
            </a:r>
          </a:p>
          <a:p>
            <a:pPr lvl="1"/>
            <a:r>
              <a:rPr lang="en-US" dirty="0"/>
              <a:t>User provides the current model and the model they want to use</a:t>
            </a:r>
          </a:p>
          <a:p>
            <a:pPr lvl="1"/>
            <a:r>
              <a:rPr lang="en-US" dirty="0"/>
              <a:t>Default model is MPI_FT_NONE</a:t>
            </a:r>
          </a:p>
          <a:p>
            <a:pPr lvl="1"/>
            <a:r>
              <a:rPr lang="en-US" dirty="0"/>
              <a:t>If the current model doesn’t match the user’s current model, the swap doesn’t happen and the call returns the true current model.</a:t>
            </a:r>
          </a:p>
          <a:p>
            <a:pPr lvl="2"/>
            <a:r>
              <a:rPr lang="en-US" dirty="0"/>
              <a:t>User can provide same input for both values to query current model.</a:t>
            </a:r>
          </a:p>
          <a:p>
            <a:pPr lvl="1"/>
            <a:r>
              <a:rPr lang="en-US" dirty="0"/>
              <a:t>We could make this collective in the same way as MPI_FINALIZE (over all connected processes) to help enforce the fact that user communication is done.</a:t>
            </a:r>
          </a:p>
          <a:p>
            <a:pPr lvl="1"/>
            <a:r>
              <a:rPr lang="en-US" dirty="0"/>
              <a:t>If it’s not possible for the implementation to switch models, it is allowed to not do the switch (return the original model).</a:t>
            </a:r>
          </a:p>
          <a:p>
            <a:pPr lvl="1"/>
            <a:r>
              <a:rPr lang="en-US" dirty="0"/>
              <a:t>This function is fault tolerant and will be able to complete successfully even if there are failures on MPI_COMM_WORLD.</a:t>
            </a:r>
          </a:p>
        </p:txBody>
      </p:sp>
    </p:spTree>
    <p:extLst>
      <p:ext uri="{BB962C8B-B14F-4D97-AF65-F5344CB8AC3E}">
        <p14:creationId xmlns:p14="http://schemas.microsoft.com/office/powerpoint/2010/main" val="152288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B7F8-D65A-DE44-BCE6-B42C896F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4F24-BA0B-A145-85F4-EF033C9F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handle dynamic processes?</a:t>
            </a:r>
          </a:p>
          <a:p>
            <a:pPr lvl="1"/>
            <a:r>
              <a:rPr lang="en-US" dirty="0"/>
              <a:t>Spawned processes can inherit the spawning processes’ model.</a:t>
            </a:r>
          </a:p>
          <a:p>
            <a:pPr lvl="1"/>
            <a:r>
              <a:rPr lang="en-US" dirty="0"/>
              <a:t>Connect/accept/join is a trickier case</a:t>
            </a:r>
          </a:p>
          <a:p>
            <a:pPr lvl="2"/>
            <a:r>
              <a:rPr lang="en-US" dirty="0"/>
              <a:t>Could say that if the user expects to use FT, they should BCAST the model to the connected processes and decide which model to keep if they disagree.</a:t>
            </a:r>
          </a:p>
        </p:txBody>
      </p:sp>
    </p:spTree>
    <p:extLst>
      <p:ext uri="{BB962C8B-B14F-4D97-AF65-F5344CB8AC3E}">
        <p14:creationId xmlns:p14="http://schemas.microsoft.com/office/powerpoint/2010/main" val="305982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289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FT Interoperability</vt:lpstr>
      <vt:lpstr>Goal</vt:lpstr>
      <vt:lpstr>Restrictions</vt:lpstr>
      <vt:lpstr>Introduce one new APIs and one predefined info key</vt:lpstr>
      <vt:lpstr>Outstanding Questions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 Interoperability</dc:title>
  <dc:creator>Bland, Wesley</dc:creator>
  <cp:lastModifiedBy>Bland, Wesley</cp:lastModifiedBy>
  <cp:revision>16</cp:revision>
  <dcterms:created xsi:type="dcterms:W3CDTF">2018-01-10T14:50:40Z</dcterms:created>
  <dcterms:modified xsi:type="dcterms:W3CDTF">2018-01-31T16:41:10Z</dcterms:modified>
</cp:coreProperties>
</file>