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6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7A89-5B84-B944-AD26-41049764DCC9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E74E-A91E-EB46-B1BD-F031F6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Catastrophic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 Meeting</a:t>
            </a:r>
          </a:p>
          <a:p>
            <a:r>
              <a:rPr lang="en-US" dirty="0" smtClean="0"/>
              <a:t>September 2017 MPI Forum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5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MPI to tell the user whether an error put the library in a state that is unusable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tell the user that will allow them to try to fix things while the application is running?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the app is badly behaved (has bugs, allocates too much memory or too many MPI objects), it probably can’t fix things.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the app is well behaved, it can learn things about the internals of the system and try to recover.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Maybe it runs on different systems that might have more or fewer resources.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7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requirement that MPI must continue correctly after a non-catastrophic error.</a:t>
            </a:r>
          </a:p>
          <a:p>
            <a:pPr lvl="1"/>
            <a:r>
              <a:rPr lang="en-US" dirty="0" smtClean="0"/>
              <a:t>The implementation decides what’s catastrophic and what isn’t so it’s legal to say everything is catastrophic.</a:t>
            </a:r>
          </a:p>
          <a:p>
            <a:r>
              <a:rPr lang="en-US" dirty="0" smtClean="0"/>
              <a:t>Add a function MPI_GET_STATE that returns the state of the library (MPI_IS_OK or MPI_IS_CATASTROPHIC).</a:t>
            </a:r>
          </a:p>
          <a:p>
            <a:pPr lvl="1"/>
            <a:r>
              <a:rPr lang="en-US" dirty="0" smtClean="0"/>
              <a:t>Local function, doesn’t say anything about other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8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the state of MPI be a library-wide thing or attached to an error code?</a:t>
            </a:r>
          </a:p>
          <a:p>
            <a:pPr lvl="1"/>
            <a:r>
              <a:rPr lang="en-US" dirty="0" smtClean="0"/>
              <a:t>Attaching this to the error code makes it easier to determine what to do with a non-catastrophic error. If it’s a library-wide thing, the error could have come from another thread.</a:t>
            </a:r>
          </a:p>
          <a:p>
            <a:r>
              <a:rPr lang="en-US" dirty="0" smtClean="0"/>
              <a:t>Should we make this a property of the library/error code at all or just define specific error classes to be catastrophic and others to be non-catastrophic?</a:t>
            </a:r>
          </a:p>
          <a:p>
            <a:pPr lvl="1"/>
            <a:r>
              <a:rPr lang="en-US" dirty="0" smtClean="0"/>
              <a:t>This requires adding a lot more error classes and some believe that some error classes might be catastrophic in some cases and not in others.</a:t>
            </a:r>
          </a:p>
          <a:p>
            <a:pPr lvl="1"/>
            <a:r>
              <a:rPr lang="en-US" dirty="0" smtClean="0"/>
              <a:t>Implementations that don’t want to deal with non-catastrophic errors can just not return non-catastrophic error classes.</a:t>
            </a:r>
          </a:p>
        </p:txBody>
      </p:sp>
    </p:spTree>
    <p:extLst>
      <p:ext uri="{BB962C8B-B14F-4D97-AF65-F5344CB8AC3E}">
        <p14:creationId xmlns:p14="http://schemas.microsoft.com/office/powerpoint/2010/main" val="36722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293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Catastrophic Errors</vt:lpstr>
      <vt:lpstr>Goals</vt:lpstr>
      <vt:lpstr>Concerns</vt:lpstr>
      <vt:lpstr>Proposal</vt:lpstr>
      <vt:lpstr>WG Discussion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Bland, Wesley</dc:creator>
  <cp:lastModifiedBy>Bland, Wesley</cp:lastModifiedBy>
  <cp:revision>3</cp:revision>
  <dcterms:created xsi:type="dcterms:W3CDTF">2017-09-13T18:34:44Z</dcterms:created>
  <dcterms:modified xsi:type="dcterms:W3CDTF">2017-09-13T18:49:45Z</dcterms:modified>
</cp:coreProperties>
</file>