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7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86152"/>
  </p:normalViewPr>
  <p:slideViewPr>
    <p:cSldViewPr snapToGrid="0" snapToObjects="1">
      <p:cViewPr>
        <p:scale>
          <a:sx n="114" d="100"/>
          <a:sy n="114" d="100"/>
        </p:scale>
        <p:origin x="8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1634-7375-3E41-86BD-D5ED29A588DC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7CD-728D-AC47-99F8-C920609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already used in fault tolerance libraries and they “work”. It may be an accident that they work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handler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strike="sngStrike" dirty="0" smtClean="0"/>
              <a:t>Be able to recreate operations if desired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Combine the three error handler functions into a single one to be able to assign </a:t>
            </a:r>
            <a:r>
              <a:rPr lang="en-US" dirty="0" smtClean="0"/>
              <a:t>generically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Specify error handler inheritance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  <a:p>
            <a:r>
              <a:rPr lang="en-US" dirty="0" smtClean="0"/>
              <a:t>Probably want to allow everything, but point out that error handlers are local and the user is responsible for matching.</a:t>
            </a:r>
          </a:p>
          <a:p>
            <a:pPr lvl="1"/>
            <a:r>
              <a:rPr lang="en-US" dirty="0" smtClean="0"/>
              <a:t>Some of these will be very tricky to implement correctly with threads but we think it might not be so bad given that error handling generally happens at the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2377440"/>
            <a:ext cx="1071245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predefined </a:t>
            </a:r>
            <a:r>
              <a:rPr lang="en-US" dirty="0"/>
              <a:t>value for </a:t>
            </a:r>
            <a:r>
              <a:rPr lang="en-US" dirty="0" smtClean="0"/>
              <a:t>MPI_ANY_ERROR</a:t>
            </a:r>
          </a:p>
          <a:p>
            <a:r>
              <a:rPr lang="en-US" dirty="0" smtClean="0"/>
              <a:t>Helpful for FT libraries (e.g. Fenix)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7282" y="3229720"/>
            <a:ext cx="1761892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Error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256186" y="1253118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256186" y="3229720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0256186" y="5211105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Handler</a:t>
            </a:r>
            <a:endParaRPr lang="en-US" sz="360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8219174" y="1609957"/>
            <a:ext cx="2037012" cy="19766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8219174" y="3586559"/>
            <a:ext cx="20370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8219174" y="3586559"/>
            <a:ext cx="2037012" cy="1981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4294" y="31978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MPI_ERR_MEM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935981">
            <a:off x="7951592" y="2158524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MPI_ERR_PROC_FAILED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700000">
            <a:off x="8519353" y="4247298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MPI_ANY_ERROR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355"/>
          </a:xfrm>
        </p:spPr>
        <p:txBody>
          <a:bodyPr>
            <a:normAutofit/>
          </a:bodyPr>
          <a:lstStyle/>
          <a:p>
            <a:r>
              <a:rPr lang="en-US" dirty="0" smtClean="0"/>
              <a:t>Still only allow a single error handler for a particular error class</a:t>
            </a:r>
          </a:p>
          <a:p>
            <a:r>
              <a:rPr lang="en-US" dirty="0" smtClean="0"/>
              <a:t>Specific error classes overwrite the general MPI_ANY_ERROR handler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5980" y="3791415"/>
            <a:ext cx="2754352" cy="115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Error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4445619" y="3791415"/>
            <a:ext cx="2754352" cy="1159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Handler</a:t>
            </a:r>
            <a:endParaRPr lang="en-US" sz="5400" dirty="0"/>
          </a:p>
        </p:txBody>
      </p:sp>
      <p:sp>
        <p:nvSpPr>
          <p:cNvPr id="10" name="Rounded Rectangle 9"/>
          <p:cNvSpPr/>
          <p:nvPr/>
        </p:nvSpPr>
        <p:spPr>
          <a:xfrm>
            <a:off x="8155258" y="3791415"/>
            <a:ext cx="2754352" cy="1159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Other</a:t>
            </a:r>
          </a:p>
          <a:p>
            <a:pPr algn="ctr"/>
            <a:r>
              <a:rPr lang="en-US" sz="4000" dirty="0" smtClean="0"/>
              <a:t>Handler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3490332" y="4164980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99971" y="4162192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7882054" y="3254762"/>
            <a:ext cx="3300761" cy="2227454"/>
          </a:xfrm>
          <a:prstGeom prst="noSmoking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the error handler to long jump to a location after the function is completed</a:t>
            </a:r>
          </a:p>
          <a:p>
            <a:r>
              <a:rPr lang="en-US" dirty="0" smtClean="0"/>
              <a:t>User’s responsibility to make sure that it doesn’t screw up its own threads</a:t>
            </a:r>
          </a:p>
          <a:p>
            <a:r>
              <a:rPr lang="en-US" dirty="0" smtClean="0"/>
              <a:t>It might not currently be safe to long jump directly out of the error handler because you might be in MPI’s thread.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should clarify this.</a:t>
            </a:r>
          </a:p>
          <a:p>
            <a:r>
              <a:rPr lang="en-US" dirty="0" smtClean="0"/>
              <a:t>This gives you </a:t>
            </a:r>
            <a:r>
              <a:rPr lang="en-US" dirty="0" err="1" smtClean="0"/>
              <a:t>Reinit</a:t>
            </a:r>
            <a:r>
              <a:rPr lang="en-US" dirty="0" smtClean="0"/>
              <a:t>/Fenix-like behavior</a:t>
            </a:r>
          </a:p>
          <a:p>
            <a:r>
              <a:rPr lang="en-US" dirty="0" smtClean="0"/>
              <a:t>The implementation should be able to indicate whether or not it is long-jump safe.</a:t>
            </a:r>
          </a:p>
          <a:p>
            <a:pPr lvl="1"/>
            <a:r>
              <a:rPr lang="en-US" dirty="0" smtClean="0"/>
              <a:t>Or we can off </a:t>
            </a:r>
            <a:r>
              <a:rPr lang="en-US" dirty="0" err="1" smtClean="0"/>
              <a:t>MPI_Jump</a:t>
            </a:r>
            <a:r>
              <a:rPr lang="en-US" dirty="0" smtClean="0"/>
              <a:t>() which lets the user specify a location to jump</a:t>
            </a:r>
          </a:p>
          <a:p>
            <a:pPr lvl="1"/>
            <a:r>
              <a:rPr lang="en-US" smtClean="0"/>
              <a:t>Have to think about how to do this portably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5"/>
            <a:ext cx="118234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	handles, /* Request(s) if they exist,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   otherwise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/win/file/etc.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num_handles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handles in the previous array?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handle_types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req,comm,win,file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Just one, maybe MPI_ERR_IN_STATUS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context, /* User can log operations or something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…); /* Implementation specific 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 	 handle, /* Which handle does this apply to?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Which error classes to catch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	 Could be MPI_ANY_ERR_CLASS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classes in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the previous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array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 context, /* User specific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8586" y="471340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 way to get a communicator from a request to be able to match </a:t>
            </a:r>
            <a:r>
              <a:rPr lang="en-US" smtClean="0"/>
              <a:t>up objects.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19903" y="5519126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parameter to specify </a:t>
            </a:r>
            <a:r>
              <a:rPr lang="en-US" dirty="0" err="1" smtClean="0"/>
              <a:t>errhandler</a:t>
            </a:r>
            <a:r>
              <a:rPr lang="en-US" dirty="0" smtClean="0"/>
              <a:t>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501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Office Theme</vt:lpstr>
      <vt:lpstr>Error Handler Rework</vt:lpstr>
      <vt:lpstr>Motivation</vt:lpstr>
      <vt:lpstr>Error Handler Rework Wish List</vt:lpstr>
      <vt:lpstr>Clarify what you’re allowed to do in an errhandler</vt:lpstr>
      <vt:lpstr>Clarify what you’re allowed to do in an errhandler</vt:lpstr>
      <vt:lpstr>Pick Error Classes to Handle</vt:lpstr>
      <vt:lpstr>Multiple Error Handlers</vt:lpstr>
      <vt:lpstr>Guarantee that MPI is long jump safe</vt:lpstr>
      <vt:lpstr>One Errhandler to Rule Them All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42</cp:revision>
  <dcterms:created xsi:type="dcterms:W3CDTF">2016-03-29T13:48:56Z</dcterms:created>
  <dcterms:modified xsi:type="dcterms:W3CDTF">2016-08-02T19:37:59Z</dcterms:modified>
</cp:coreProperties>
</file>