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04"/>
  </p:normalViewPr>
  <p:slideViewPr>
    <p:cSldViewPr snapToGrid="0" snapToObjects="1">
      <p:cViewPr varScale="1">
        <p:scale>
          <a:sx n="136" d="100"/>
          <a:sy n="13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62A4-6161-CC4A-8CA4-0A8E351BC40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228-1EB5-2A42-A88E-EF1725BA6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62A4-6161-CC4A-8CA4-0A8E351BC40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228-1EB5-2A42-A88E-EF1725BA6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62A4-6161-CC4A-8CA4-0A8E351BC40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228-1EB5-2A42-A88E-EF1725BA6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9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62A4-6161-CC4A-8CA4-0A8E351BC40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228-1EB5-2A42-A88E-EF1725BA6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9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62A4-6161-CC4A-8CA4-0A8E351BC40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228-1EB5-2A42-A88E-EF1725BA6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2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62A4-6161-CC4A-8CA4-0A8E351BC40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228-1EB5-2A42-A88E-EF1725BA6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62A4-6161-CC4A-8CA4-0A8E351BC40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228-1EB5-2A42-A88E-EF1725BA6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62A4-6161-CC4A-8CA4-0A8E351BC40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228-1EB5-2A42-A88E-EF1725BA6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8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62A4-6161-CC4A-8CA4-0A8E351BC40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228-1EB5-2A42-A88E-EF1725BA6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62A4-6161-CC4A-8CA4-0A8E351BC40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228-1EB5-2A42-A88E-EF1725BA6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62A4-6161-CC4A-8CA4-0A8E351BC40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228-1EB5-2A42-A88E-EF1725BA6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562A4-6161-CC4A-8CA4-0A8E351BC40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A2228-1EB5-2A42-A88E-EF1725BA6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ULFM Discussions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FTWG</a:t>
            </a:r>
          </a:p>
          <a:p>
            <a:r>
              <a:rPr lang="en-US" dirty="0" smtClean="0"/>
              <a:t>2016-04-26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4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disconnect after a failure?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isn’t currently any text about how you can disconnect yourself or other processes after a process failure</a:t>
            </a:r>
          </a:p>
          <a:p>
            <a:r>
              <a:rPr lang="en-US" dirty="0" smtClean="0"/>
              <a:t>MPI_COMM_DISCONNECT is a collective</a:t>
            </a:r>
          </a:p>
          <a:p>
            <a:r>
              <a:rPr lang="en-US" dirty="0" smtClean="0"/>
              <a:t>Should we add language similar to what we have for MPI_COMM_FREE?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71" y="3736488"/>
            <a:ext cx="7800711" cy="28339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78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ULFM look like with Sessions?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discussed whether ULFM should change based on MPI Sessions in their current form</a:t>
            </a:r>
          </a:p>
          <a:p>
            <a:pPr lvl="1"/>
            <a:r>
              <a:rPr lang="en-US" dirty="0" smtClean="0"/>
              <a:t>Seem to have decided that it makes sense to stay “as is” for now</a:t>
            </a:r>
          </a:p>
          <a:p>
            <a:r>
              <a:rPr lang="en-US" dirty="0" smtClean="0"/>
              <a:t>How does this change if Sessions were to expand to include Windows and Files?</a:t>
            </a:r>
          </a:p>
          <a:p>
            <a:pPr lvl="1"/>
            <a:r>
              <a:rPr lang="en-US" dirty="0" smtClean="0"/>
              <a:t>If you can create a Window or File directly from a set, you no longer have a communicator that you can use to rebuild the object.</a:t>
            </a:r>
          </a:p>
          <a:p>
            <a:pPr lvl="1"/>
            <a:r>
              <a:rPr lang="en-US" dirty="0" smtClean="0"/>
              <a:t>Now it might make more sense to have the set itself be able to handle the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2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 for Replace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Collective</a:t>
            </a:r>
          </a:p>
          <a:p>
            <a:r>
              <a:rPr lang="en-US" dirty="0" smtClean="0"/>
              <a:t>Resolve overlaps with another attempt to replace (if a process is in multiple sets)</a:t>
            </a:r>
          </a:p>
          <a:p>
            <a:pPr lvl="1"/>
            <a:r>
              <a:rPr lang="en-US" dirty="0" smtClean="0"/>
              <a:t>How do you fix all sets everywhere?</a:t>
            </a:r>
          </a:p>
          <a:p>
            <a:pPr lvl="1"/>
            <a:r>
              <a:rPr lang="en-US" dirty="0" smtClean="0"/>
              <a:t>If you have a centralized place to lookup sets, this is possible, but not scalable.</a:t>
            </a:r>
          </a:p>
          <a:p>
            <a:r>
              <a:rPr lang="en-US" dirty="0" smtClean="0"/>
              <a:t>Well known handle identifiers (names) for the communicators/windows/files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5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MPI_SET_SHRINK (Static Sets)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MPI_Set_shrink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MPI_Session</a:t>
            </a:r>
            <a:r>
              <a:rPr lang="en-US" dirty="0" smtClean="0"/>
              <a:t> *session,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char *</a:t>
            </a:r>
            <a:r>
              <a:rPr lang="en-US" dirty="0" err="1" smtClean="0"/>
              <a:t>input_set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OUT char *</a:t>
            </a:r>
            <a:r>
              <a:rPr lang="en-US" dirty="0" err="1" smtClean="0"/>
              <a:t>output_set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The output set is a copy of </a:t>
            </a:r>
            <a:r>
              <a:rPr lang="en-US" dirty="0" err="1" smtClean="0"/>
              <a:t>input_set</a:t>
            </a:r>
            <a:r>
              <a:rPr lang="en-US" dirty="0" smtClean="0"/>
              <a:t> without the failed processes</a:t>
            </a:r>
          </a:p>
        </p:txBody>
      </p:sp>
    </p:spTree>
    <p:extLst>
      <p:ext uri="{BB962C8B-B14F-4D97-AF65-F5344CB8AC3E}">
        <p14:creationId xmlns:p14="http://schemas.microsoft.com/office/powerpoint/2010/main" val="123885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MPI_SET_SHRINK (Dynamic Sets)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MPI_Set_shrink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MPI_Session</a:t>
            </a:r>
            <a:r>
              <a:rPr lang="en-US" dirty="0" smtClean="0"/>
              <a:t> *session,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char *</a:t>
            </a:r>
            <a:r>
              <a:rPr lang="en-US" dirty="0" err="1" smtClean="0"/>
              <a:t>input_set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The makeup of </a:t>
            </a:r>
            <a:r>
              <a:rPr lang="en-US" dirty="0" err="1" smtClean="0"/>
              <a:t>input_set</a:t>
            </a:r>
            <a:r>
              <a:rPr lang="en-US" dirty="0" smtClean="0"/>
              <a:t> changes after the shrink call is done (collective among all processes in </a:t>
            </a:r>
            <a:r>
              <a:rPr lang="en-US" dirty="0" err="1" smtClean="0"/>
              <a:t>input_set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7418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218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ULFM Discussions</vt:lpstr>
      <vt:lpstr>How do you disconnect after a failure?</vt:lpstr>
      <vt:lpstr>What does ULFM look like with Sessions?</vt:lpstr>
      <vt:lpstr>What do you need for Replace</vt:lpstr>
      <vt:lpstr>MPI_SET_SHRINK (Static Sets)</vt:lpstr>
      <vt:lpstr>MPI_SET_SHRINK (Dynamic Sets)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ULFM Discussions</dc:title>
  <dc:creator>Microsoft Office User</dc:creator>
  <cp:lastModifiedBy>Microsoft Office User</cp:lastModifiedBy>
  <cp:revision>3</cp:revision>
  <dcterms:created xsi:type="dcterms:W3CDTF">2016-04-26T16:43:08Z</dcterms:created>
  <dcterms:modified xsi:type="dcterms:W3CDTF">2016-04-26T20:15:33Z</dcterms:modified>
</cp:coreProperties>
</file>