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3A69-58AE-4041-9C41-242AD11FCB2A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FTWG Con Call</a:t>
            </a:r>
            <a:endParaRPr lang="en-US" dirty="0" smtClean="0"/>
          </a:p>
          <a:p>
            <a:r>
              <a:rPr lang="en-US" dirty="0" smtClean="0"/>
              <a:t>October 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are not internally unrecoverable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strike="sngStrike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strike="sngStrike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b="1" strike="sngStrike" dirty="0" smtClean="0">
                <a:latin typeface="Menlo" charset="0"/>
                <a:ea typeface="Menlo" charset="0"/>
                <a:cs typeface="Menlo" charset="0"/>
              </a:rPr>
              <a:t>MPI_ERROR_IS_CATASTROPHIC(</a:t>
            </a:r>
            <a:r>
              <a:rPr lang="en-US" sz="1500" b="1" strike="sngStrike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strike="sngStrik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b="1" strike="sngStrike" dirty="0" err="1">
                <a:latin typeface="Menlo" charset="0"/>
                <a:ea typeface="Menlo" charset="0"/>
                <a:cs typeface="Menlo" charset="0"/>
              </a:rPr>
              <a:t>errorcode</a:t>
            </a:r>
            <a:r>
              <a:rPr lang="en-US" sz="1500" b="1" strike="sngStrike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b="1" strike="sngStrike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strike="sngStrike" dirty="0">
                <a:latin typeface="Menlo" charset="0"/>
                <a:ea typeface="Menlo" charset="0"/>
                <a:cs typeface="Menlo" charset="0"/>
              </a:rPr>
              <a:t> *catastrophic</a:t>
            </a:r>
            <a:r>
              <a:rPr lang="en-US" sz="1500" b="1" strike="sngStrike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sz="1500" b="1" strike="sngStrike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b="1" strike="sngStrike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strike="sngStrike" dirty="0">
                <a:latin typeface="Menlo" charset="0"/>
                <a:ea typeface="Menlo" charset="0"/>
                <a:cs typeface="Menlo" charset="0"/>
              </a:rPr>
              <a:t> MPI_IS_CATASTROPHIC(</a:t>
            </a:r>
            <a:r>
              <a:rPr lang="en-US" sz="1500" b="1" strike="sngStrike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strike="sngStrike" dirty="0">
                <a:latin typeface="Menlo" charset="0"/>
                <a:ea typeface="Menlo" charset="0"/>
                <a:cs typeface="Menlo" charset="0"/>
              </a:rPr>
              <a:t> *catastrophic</a:t>
            </a:r>
            <a:r>
              <a:rPr lang="en-US" sz="1500" b="1" strike="sngStrike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en-US" sz="1500" b="1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b="1" dirty="0" smtClean="0">
                <a:latin typeface="Menlo" charset="0"/>
                <a:ea typeface="Menlo" charset="0"/>
                <a:cs typeface="Menlo" charset="0"/>
              </a:rPr>
              <a:t>MPI_GET_STATE(</a:t>
            </a:r>
            <a:r>
              <a:rPr lang="en-US" sz="1500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b="1" dirty="0" smtClean="0">
                <a:latin typeface="Menlo" charset="0"/>
                <a:ea typeface="Menlo" charset="0"/>
                <a:cs typeface="Menlo" charset="0"/>
              </a:rPr>
              <a:t> *state);</a:t>
            </a:r>
            <a:endParaRPr lang="en-US" sz="1500" b="1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n-US" dirty="0" smtClean="0"/>
              <a:t> is a well-defined (enumerated) list of constants to describe the state of the entire library.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MPI_IS_OK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MPI_IS_CATASTROPHIC</a:t>
            </a:r>
          </a:p>
          <a:p>
            <a:r>
              <a:rPr lang="en-US" dirty="0" smtClean="0"/>
              <a:t>Tweak </a:t>
            </a:r>
            <a:r>
              <a:rPr lang="en-US" dirty="0" smtClean="0"/>
              <a:t>the wording about MPI being undefined after errors to say that it’s only undefined after catastrophic errors.</a:t>
            </a:r>
          </a:p>
          <a:p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141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Menlo</vt:lpstr>
      <vt:lpstr>Arial</vt:lpstr>
      <vt:lpstr>Office Theme</vt:lpstr>
      <vt:lpstr>(Non)Catastrophic Errors</vt:lpstr>
      <vt:lpstr>Not All Errors Are Fatal</vt:lpstr>
      <vt:lpstr>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Microsoft Office User</dc:creator>
  <cp:lastModifiedBy>Microsoft Office User</cp:lastModifiedBy>
  <cp:revision>12</cp:revision>
  <dcterms:created xsi:type="dcterms:W3CDTF">2015-12-09T04:53:21Z</dcterms:created>
  <dcterms:modified xsi:type="dcterms:W3CDTF">2016-10-25T14:57:20Z</dcterms:modified>
</cp:coreProperties>
</file>