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04"/>
  </p:normalViewPr>
  <p:slideViewPr>
    <p:cSldViewPr snapToGrid="0" snapToObjects="1">
      <p:cViewPr varScale="1">
        <p:scale>
          <a:sx n="136" d="100"/>
          <a:sy n="13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5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7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3/29/16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0D38F-CF97-5241-B510-D0319542E9FF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Handler Rework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7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Handler Rework Wish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Return new error codes from an error handler</a:t>
            </a:r>
          </a:p>
          <a:p>
            <a:r>
              <a:rPr lang="en-US" strike="sngStrike" dirty="0" smtClean="0"/>
              <a:t>Get multiple MPI objects in a single error handler</a:t>
            </a:r>
            <a:r>
              <a:rPr lang="en-US" dirty="0" smtClean="0"/>
              <a:t> (</a:t>
            </a:r>
            <a:r>
              <a:rPr lang="en-US" dirty="0" err="1" smtClean="0"/>
              <a:t>doesn</a:t>
            </a:r>
            <a:r>
              <a:rPr lang="uk-UA" dirty="0" smtClean="0"/>
              <a:t>’</a:t>
            </a:r>
            <a:r>
              <a:rPr lang="en-US" dirty="0" smtClean="0"/>
              <a:t>t provide new)</a:t>
            </a:r>
            <a:endParaRPr lang="en-US" strike="sngStrike" dirty="0"/>
          </a:p>
          <a:p>
            <a:r>
              <a:rPr lang="en-US" strike="sngStrike" dirty="0" smtClean="0"/>
              <a:t>Get multiple error codes in a single call to the error handler</a:t>
            </a:r>
            <a:r>
              <a:rPr lang="en-US" dirty="0" smtClean="0"/>
              <a:t> (same as previous)</a:t>
            </a:r>
            <a:endParaRPr lang="en-US" strike="sngStrike" dirty="0" smtClean="0"/>
          </a:p>
          <a:p>
            <a:r>
              <a:rPr lang="en-US" strike="sngStrike" dirty="0" smtClean="0"/>
              <a:t>Allow the application/library to provide contextual information</a:t>
            </a:r>
            <a:r>
              <a:rPr lang="en-US" dirty="0" smtClean="0"/>
              <a:t> (can do this with info/attributes)</a:t>
            </a:r>
          </a:p>
          <a:p>
            <a:r>
              <a:rPr lang="en-US" dirty="0" smtClean="0"/>
              <a:t>Pick which error classes we handle in a single function</a:t>
            </a:r>
          </a:p>
          <a:p>
            <a:r>
              <a:rPr lang="en-US" dirty="0" smtClean="0"/>
              <a:t>Multiple error handlers attached to a single object</a:t>
            </a:r>
          </a:p>
          <a:p>
            <a:r>
              <a:rPr lang="en-US" dirty="0" smtClean="0"/>
              <a:t>Clarify what you are allowed to do in an error handler</a:t>
            </a:r>
          </a:p>
          <a:p>
            <a:r>
              <a:rPr lang="en-US" strike="sngStrike" dirty="0" smtClean="0"/>
              <a:t>Location to long jump</a:t>
            </a:r>
            <a:r>
              <a:rPr lang="en-US" dirty="0" smtClean="0"/>
              <a:t> Guarantee that MPI is long jump safe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Create per-operation error handlers</a:t>
            </a:r>
          </a:p>
          <a:p>
            <a:r>
              <a:rPr lang="en-US" dirty="0" smtClean="0"/>
              <a:t>Combine the three error handler functions into a single one to be able to assign generically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2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New Error Code From Error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error codes INOUT instead of just IN</a:t>
            </a:r>
          </a:p>
          <a:p>
            <a:r>
              <a:rPr lang="en-US" dirty="0" smtClean="0"/>
              <a:t>Allows the error handler to handle/mask errors</a:t>
            </a:r>
          </a:p>
          <a:p>
            <a:pPr lvl="1"/>
            <a:r>
              <a:rPr lang="en-US" dirty="0" smtClean="0"/>
              <a:t>If the incoming error class is MPI_ERR_MEM, we could free some memory, retry the call, and return MPI_SUCCESS.</a:t>
            </a:r>
          </a:p>
        </p:txBody>
      </p:sp>
    </p:spTree>
    <p:extLst>
      <p:ext uri="{BB962C8B-B14F-4D97-AF65-F5344CB8AC3E}">
        <p14:creationId xmlns:p14="http://schemas.microsoft.com/office/powerpoint/2010/main" val="142901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Error Classes to 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array of error classes to the </a:t>
            </a:r>
            <a:r>
              <a:rPr lang="en-US" dirty="0" err="1" smtClean="0"/>
              <a:t>MPI_Errhandler_set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Only call this error handler when an error class in the array is raised</a:t>
            </a:r>
          </a:p>
          <a:p>
            <a:r>
              <a:rPr lang="en-US" dirty="0" smtClean="0"/>
              <a:t>Have ”generic” error handler for all other cases</a:t>
            </a:r>
          </a:p>
          <a:p>
            <a:r>
              <a:rPr lang="en-US" dirty="0" smtClean="0"/>
              <a:t>Add some predefined value for MPI_ALL_ERROR_CLASSES</a:t>
            </a:r>
          </a:p>
          <a:p>
            <a:r>
              <a:rPr lang="en-US" dirty="0" smtClean="0"/>
              <a:t>Set a default and overwrite it for specific cases</a:t>
            </a:r>
          </a:p>
          <a:p>
            <a:r>
              <a:rPr lang="en-US" dirty="0" smtClean="0"/>
              <a:t>Is this a big enough win over having a switch statement in your error handler already?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9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Error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provide API to select the order of error handlers</a:t>
            </a:r>
          </a:p>
          <a:p>
            <a:pPr lvl="1"/>
            <a:r>
              <a:rPr lang="en-US" dirty="0" smtClean="0"/>
              <a:t>Probably user’s responsibility to </a:t>
            </a:r>
            <a:r>
              <a:rPr lang="en-US" dirty="0" smtClean="0"/>
              <a:t>arbitrate</a:t>
            </a:r>
          </a:p>
          <a:p>
            <a:r>
              <a:rPr lang="en-US" dirty="0" smtClean="0"/>
              <a:t>When combined with previous selecting error classes for an error handler, this becomes more necessary</a:t>
            </a:r>
          </a:p>
          <a:p>
            <a:r>
              <a:rPr lang="en-US" dirty="0" smtClean="0"/>
              <a:t>Should we only allow a single error handler for a particular error class?</a:t>
            </a:r>
            <a:endParaRPr lang="en-US" dirty="0" smtClean="0"/>
          </a:p>
          <a:p>
            <a:r>
              <a:rPr lang="en-US" dirty="0" smtClean="0"/>
              <a:t>This might be completely implementable in PMPI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6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Clarify what you’re allowed to do in an </a:t>
            </a:r>
            <a:r>
              <a:rPr lang="en-US" dirty="0" err="1" smtClean="0"/>
              <a:t>errhandler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make MPI calls? Communication?</a:t>
            </a:r>
          </a:p>
          <a:p>
            <a:r>
              <a:rPr lang="en-US" dirty="0" smtClean="0"/>
              <a:t>Can you long jump?</a:t>
            </a:r>
          </a:p>
          <a:p>
            <a:r>
              <a:rPr lang="en-US" dirty="0" smtClean="0"/>
              <a:t>Can you finalize?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5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Guarantee that MPI is long jump 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the error handler to </a:t>
            </a:r>
            <a:r>
              <a:rPr lang="en-US" dirty="0" smtClean="0"/>
              <a:t>long </a:t>
            </a:r>
            <a:r>
              <a:rPr lang="en-US" dirty="0" smtClean="0"/>
              <a:t>jump to a location after the function is </a:t>
            </a:r>
            <a:r>
              <a:rPr lang="en-US" dirty="0" smtClean="0"/>
              <a:t>completed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do we handle this if there are multiple threads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if there are multiple error handlers that could get triggered?</a:t>
            </a:r>
            <a:endParaRPr lang="en-US" dirty="0" smtClean="0"/>
          </a:p>
          <a:p>
            <a:r>
              <a:rPr lang="en-US" dirty="0" smtClean="0"/>
              <a:t>It might not be safe to long jump directly out of the error handler because you might be in MPI’s thread</a:t>
            </a:r>
          </a:p>
          <a:p>
            <a:pPr lvl="1"/>
            <a:r>
              <a:rPr lang="en-US" dirty="0" smtClean="0"/>
              <a:t>In practice, we don’t think implementations do this, but the Standard doesn’t prohibit it. We </a:t>
            </a:r>
            <a:r>
              <a:rPr lang="en-US" dirty="0" smtClean="0"/>
              <a:t>should clarify </a:t>
            </a:r>
            <a:r>
              <a:rPr lang="en-US" dirty="0" smtClean="0"/>
              <a:t>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6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Per-Operation Error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we allow the user to specify an error handler for every operation?</a:t>
            </a:r>
          </a:p>
          <a:p>
            <a:r>
              <a:rPr lang="en-US" dirty="0" smtClean="0"/>
              <a:t>What are the advantages of this over the existing model?</a:t>
            </a:r>
          </a:p>
          <a:p>
            <a:pPr lvl="1"/>
            <a:r>
              <a:rPr lang="en-US" dirty="0" smtClean="0"/>
              <a:t>Operations that don</a:t>
            </a:r>
            <a:r>
              <a:rPr lang="uk-UA" dirty="0" smtClean="0"/>
              <a:t>’</a:t>
            </a:r>
            <a:r>
              <a:rPr lang="en-US" dirty="0" smtClean="0"/>
              <a:t>t have a communication object can be covered (MPI_ALLOC_MEM)</a:t>
            </a:r>
          </a:p>
          <a:p>
            <a:pPr lvl="1"/>
            <a:r>
              <a:rPr lang="en-US" dirty="0" smtClean="0"/>
              <a:t>Easy to specify different types of error handler for different operations</a:t>
            </a:r>
          </a:p>
          <a:p>
            <a:r>
              <a:rPr lang="en-US" dirty="0" smtClean="0"/>
              <a:t>Disadvantages?</a:t>
            </a:r>
          </a:p>
          <a:p>
            <a:pPr lvl="1"/>
            <a:r>
              <a:rPr lang="en-US" dirty="0" smtClean="0"/>
              <a:t>Can’t easily specify multiple </a:t>
            </a:r>
            <a:r>
              <a:rPr lang="en-US" dirty="0" err="1" smtClean="0"/>
              <a:t>errhandlers</a:t>
            </a:r>
            <a:r>
              <a:rPr lang="en-US" dirty="0" smtClean="0"/>
              <a:t> (could get around this with arrays)</a:t>
            </a:r>
          </a:p>
          <a:p>
            <a:pPr lvl="1"/>
            <a:r>
              <a:rPr lang="en-US" dirty="0" smtClean="0"/>
              <a:t>Added complexity for “semantic sugar”</a:t>
            </a:r>
          </a:p>
          <a:p>
            <a:pPr lvl="1"/>
            <a:r>
              <a:rPr lang="en-US" dirty="0" smtClean="0"/>
              <a:t>Need to change the entire API to support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0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Errhandler</a:t>
            </a:r>
            <a:r>
              <a:rPr lang="en-US" dirty="0" smtClean="0"/>
              <a:t> to Rule Them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typedef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void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MPI_Errhandler_function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(IN)		void *		objects,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num_objects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enum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object_types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(INOUT)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errcode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 	void	 *		context);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MPI_XXX_set_errhandler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MPI_XXX		 object,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		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error_classes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num_error_classes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MPI_Errhandler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errhandler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996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502</Words>
  <Application>Microsoft Macintosh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Andale Mono</vt:lpstr>
      <vt:lpstr>Calibri</vt:lpstr>
      <vt:lpstr>Calibri Light</vt:lpstr>
      <vt:lpstr>Arial</vt:lpstr>
      <vt:lpstr>Office Theme</vt:lpstr>
      <vt:lpstr>Error Handler Rework</vt:lpstr>
      <vt:lpstr>Error Handler Rework Wish List</vt:lpstr>
      <vt:lpstr>Return New Error Code From Error Handler</vt:lpstr>
      <vt:lpstr>Pick Error Classes to Handle</vt:lpstr>
      <vt:lpstr>Multiple Error Handlers</vt:lpstr>
      <vt:lpstr>Clarify what you’re allowed to do in an errhandler</vt:lpstr>
      <vt:lpstr>Guarantee that MPI is long jump safe</vt:lpstr>
      <vt:lpstr>Per-Operation Error Handlers</vt:lpstr>
      <vt:lpstr>One Errhandler to Rule Them 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Handler Rework</dc:title>
  <dc:creator>Microsoft Office User</dc:creator>
  <cp:lastModifiedBy>Microsoft Office User</cp:lastModifiedBy>
  <cp:revision>4</cp:revision>
  <dcterms:created xsi:type="dcterms:W3CDTF">2016-03-29T13:48:56Z</dcterms:created>
  <dcterms:modified xsi:type="dcterms:W3CDTF">2016-03-29T14:28:41Z</dcterms:modified>
</cp:coreProperties>
</file>