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04"/>
  </p:normalViewPr>
  <p:slideViewPr>
    <p:cSldViewPr snapToGrid="0" snapToObjects="1">
      <p:cViewPr varScale="1">
        <p:scale>
          <a:sx n="136" d="100"/>
          <a:sy n="13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2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ULFM +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sets to be dynamic and </a:t>
            </a:r>
            <a:r>
              <a:rPr lang="en-US" dirty="0" smtClean="0"/>
              <a:t>grow/shrink </a:t>
            </a:r>
            <a:r>
              <a:rPr lang="en-US" dirty="0" smtClean="0"/>
              <a:t>as processes come and go</a:t>
            </a:r>
          </a:p>
          <a:p>
            <a:r>
              <a:rPr lang="en-US" dirty="0" smtClean="0"/>
              <a:t>Keep sets static and repair communicators/windows/files within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repair of communication objects</a:t>
            </a:r>
          </a:p>
          <a:p>
            <a:pPr lvl="1"/>
            <a:r>
              <a:rPr lang="en-US" dirty="0" smtClean="0"/>
              <a:t>Instead, just recreate them from the session again</a:t>
            </a:r>
          </a:p>
          <a:p>
            <a:r>
              <a:rPr lang="en-US" dirty="0" smtClean="0"/>
              <a:t>Removes need for shrink</a:t>
            </a:r>
          </a:p>
          <a:p>
            <a:r>
              <a:rPr lang="en-US" dirty="0" smtClean="0"/>
              <a:t>Relies on runtime to detect errors and automatically fix sets</a:t>
            </a:r>
          </a:p>
          <a:p>
            <a:r>
              <a:rPr lang="en-US" dirty="0" smtClean="0"/>
              <a:t>Do we want query function to ask for all failed </a:t>
            </a:r>
            <a:r>
              <a:rPr lang="en-US" dirty="0" err="1" smtClean="0"/>
              <a:t>procs</a:t>
            </a:r>
            <a:r>
              <a:rPr lang="en-US" dirty="0" smtClean="0"/>
              <a:t> in a session?</a:t>
            </a:r>
          </a:p>
          <a:p>
            <a:pPr lvl="1"/>
            <a:r>
              <a:rPr lang="en-US" dirty="0" smtClean="0"/>
              <a:t>Create group from set and use subtraction to create “good” groups</a:t>
            </a:r>
          </a:p>
          <a:p>
            <a:pPr lvl="1"/>
            <a:r>
              <a:rPr lang="en-US" dirty="0" smtClean="0"/>
              <a:t>Sets themselves don’t have to be dynamic to support this, but the runtime still needs to detect failures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9856" y="518474"/>
            <a:ext cx="3054284" cy="1489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sets adds a lot of internal state tracking, synchronization, etc. that would add overhead to the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ULFM remains pretty much the same</a:t>
            </a:r>
          </a:p>
          <a:p>
            <a:pPr lvl="1"/>
            <a:r>
              <a:rPr lang="en-US" dirty="0" smtClean="0"/>
              <a:t>Communication objects are still repaired with MPI_COMM_SHRINK and rebuilt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144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ULFM + Sessions</vt:lpstr>
      <vt:lpstr>2 Options</vt:lpstr>
      <vt:lpstr>Dynamic Sets</vt:lpstr>
      <vt:lpstr>Static Sets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ULFM + Sessions</dc:title>
  <dc:creator>Microsoft Office User</dc:creator>
  <cp:lastModifiedBy>Microsoft Office User</cp:lastModifiedBy>
  <cp:revision>3</cp:revision>
  <dcterms:created xsi:type="dcterms:W3CDTF">2016-03-29T14:32:56Z</dcterms:created>
  <dcterms:modified xsi:type="dcterms:W3CDTF">2016-03-29T20:01:55Z</dcterms:modified>
</cp:coreProperties>
</file>