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32D562-3D26-3540-AF7B-45EA8E8A5C57}" v="1" dt="2022-01-12T16:04:10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28"/>
  </p:normalViewPr>
  <p:slideViewPr>
    <p:cSldViewPr snapToGrid="0" snapToObjects="1">
      <p:cViewPr varScale="1">
        <p:scale>
          <a:sx n="114" d="100"/>
          <a:sy n="114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Eric Grant" userId="35122109-8f0b-4d93-a9bb-ff89d3c4ef84" providerId="ADAL" clId="{4432D562-3D26-3540-AF7B-45EA8E8A5C57}"/>
    <pc:docChg chg="custSel modSld">
      <pc:chgData name="Ryan Eric Grant" userId="35122109-8f0b-4d93-a9bb-ff89d3c4ef84" providerId="ADAL" clId="{4432D562-3D26-3540-AF7B-45EA8E8A5C57}" dt="2022-01-12T16:04:10.301" v="237"/>
      <pc:docMkLst>
        <pc:docMk/>
      </pc:docMkLst>
      <pc:sldChg chg="modSp mod">
        <pc:chgData name="Ryan Eric Grant" userId="35122109-8f0b-4d93-a9bb-ff89d3c4ef84" providerId="ADAL" clId="{4432D562-3D26-3540-AF7B-45EA8E8A5C57}" dt="2022-01-12T15:17:55.847" v="236" actId="20577"/>
        <pc:sldMkLst>
          <pc:docMk/>
          <pc:sldMk cId="2177070206" sldId="258"/>
        </pc:sldMkLst>
        <pc:spChg chg="mod">
          <ac:chgData name="Ryan Eric Grant" userId="35122109-8f0b-4d93-a9bb-ff89d3c4ef84" providerId="ADAL" clId="{4432D562-3D26-3540-AF7B-45EA8E8A5C57}" dt="2022-01-12T15:17:55.847" v="236" actId="20577"/>
          <ac:spMkLst>
            <pc:docMk/>
            <pc:sldMk cId="2177070206" sldId="258"/>
            <ac:spMk id="3" creationId="{97613753-70D9-A849-9DEB-7578B62DE290}"/>
          </ac:spMkLst>
        </pc:spChg>
      </pc:sldChg>
      <pc:sldChg chg="addSp">
        <pc:chgData name="Ryan Eric Grant" userId="35122109-8f0b-4d93-a9bb-ff89d3c4ef84" providerId="ADAL" clId="{4432D562-3D26-3540-AF7B-45EA8E8A5C57}" dt="2022-01-12T16:04:10.301" v="237"/>
        <pc:sldMkLst>
          <pc:docMk/>
          <pc:sldMk cId="886137347" sldId="263"/>
        </pc:sldMkLst>
        <pc:inkChg chg="add">
          <ac:chgData name="Ryan Eric Grant" userId="35122109-8f0b-4d93-a9bb-ff89d3c4ef84" providerId="ADAL" clId="{4432D562-3D26-3540-AF7B-45EA8E8A5C57}" dt="2022-01-12T16:04:10.301" v="237"/>
          <ac:inkMkLst>
            <pc:docMk/>
            <pc:sldMk cId="886137347" sldId="263"/>
            <ac:inkMk id="3" creationId="{9F2A4FA6-7419-A94B-9E66-EC76199FB163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15:51:13.6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655 8664 24575,'24'0'0,"-4"0"0,20 0 0,-18 0 0,19 0 0,1 0 0,20 0-4236,-26 0 0,-1 0 4236,15 0 0,12 0 1339,-39 0-1339,35 0 0,-1 0 0,-13 0 0,1 0-419,-13 0 1,0 0 418,14 4 0,2 0 0,-3-2 0,-2 0 0,-10 3 0,1-1 0,26 0 0,3-1 0,-19-3 0,2 1 0,10 4 0,7 2 0,-3-1 0,-12-2 0,-1-2 0,0 1-838,9 2 1,1 0 0,-5-1 837,-1 0 0,-3-2 0,0-2 0,-1 0 0,-3 0 0,1 0-633,9 0 0,0 0 633,-12 0 0,-1 0 0,6 0 0,0 0-158,-11 0 1,-2 0 157,28 0 0,-26 0 0,0 0 0,24 0-4,-23 0 0,0 0 4,21 0 0,-5 0 0,2 0-687,-5 0 1,0 0 686,10-2 0,-1 0 0,-13 1 0,-2-1 1178,0 0 1,-2 0-1179,14 0-1257,-3 0 1,2-1 1256,-15 1 0,-1-1 0,4-1 0,1 0 0,3 0 0,-3 0-1412,8 0 1412,-6 0 0,0 0 0,3-1 0,-5 1 0,0 0 2296,1 0-2296,5-1 0,5 1 0,-14 2 0,0 1 0,3-2 0,1 0 115,3 1 0,-6 0-115,-7 1 0,1-2 0,1 1 0,7 2 0,2 0 1885,-6 0 1,-3 0-1886,-7 0 0,12 0 0,-1 0 0,-20 0 0,21 0 0,0 0 0,-16 0 0,15 0 0,5 0 0,-10 0 0,-1 0 0,21 0 0,-22 0 0,-4 0 0,-2 0 5827,-9 0-5827,18 0 0,-6 0 0,10 0 0,-14 0 0,1 0 0,-14 0 0,26 0 0,-9 0 0,3 0 0,-1 0 0,0 0 105,1 0 1,1 0-106,1 0 0,0 0 0,27 0 0,-18 1 0,-1 2 0,15-2 0,-18 4 0,-1-1 0,14-2 0,-17 2 0,2 1 0,-4-3 0,1 1 0,13 3 0,-1 0 0,4 1 0,8 0 0,-2-1 0,-23-1 0,9 0 0,0 0 0,-4 0 0,-3 0 0,0 0 0,13 1 0,-11-3 0,3 1 0,-7-1 0,1 0 0,6-1 0,0 0 0,19 1 0,-10 1 0,-26-2 0,6 1 1488,11-2-1488,14-1 0,-23 0 0,-2 0 0,13 0 0,0 0 310,-8 0-310,11 0 0,3 0 0,3 0 0,-22 0 0,8 0 0,-27 0 0,24 0 0,-24 0 798,25 0-798,-15 0 0,20 0 0,-20 0 0,18 0 0,-11 0 0,10 0 0,3 0 81,1 0-81,2 0 0,14 0 0,1 4-1370,-2 0 1370,-8 3 0,-10-2 0,-7-1 0,22 4 0,-25-3 0,14 1 0,-5 0 0,-3-3 0,23 1 0,-1-4-3270,-12 0 3270,-5 0 0,-20 0 0,-9 0 1135,9 0-1135,5 0 0,-4 0 0,15-4 0,6-1 0,5-2-562,-16 3 0,0 0 562,21-2 0,0 1-652,-17-2 1,3 1 651,-1 4 0,2-1 0,12-5 0,1 1-749,-13 6 1,-1 1 748,0-2 0,-2-1 0,-4 3 0,-1 0 0,20 0 0,9 0 0,-25 0 0,0 0 0,15 0 0,12 0 0,-21 0 0,-7 0 0,-6 0 0,-5 0 0,22 0 0,-16 0 1453,17 0-1453,-9 0 0,-15 0 1299,15 0-1299,-17 0 0,10 0 0,-15 0 0,12 0 1812,-14 0-1812,19 0 0,-10 0 0,5 0 0,-10 0 0,2 0 2865,0 0-2865,6 0 0,3-3 0,-16 2 0,13-2 0,-21 2 0,21-2 0,-22 2 0,34-4 0,-24 3 0,31-4 0,-24 3 0,16-2 0,-17 3 0,8-3 0,-4 0 0,-4 0 0,8-1 0,-3 3 0,3-2 0,-4 1 0,-1 0 0,-1-1 0,-6 0 0,5 0 0,-11 2 0,6-2 0,4 0 0,-4 1 0,9-3 0,-5 2 0,3-2 0,-4 2 0,3-1 0,-6 4 0,-1-1 0,6 0 0,-1 1 0,7 0 0,-7 1 0,7-2 0,-22 1 0,21-1 0,-21 3 0,21 0 0,-15 0 0,11 0 0,-4-2 0,0 0 0,1-1 0,-2 2 0,-1 1 0,-1 0 0,7 0 0,-5 0 0,5 0 0,-8 0 0,-3 0 0,9 0 0,-3 0 0,4 0 0,-6 0 0,-3 0 0,-3 0 0,4 0 0,-5 0 0,5 0 0,-5 0 0,15 0 0,-13 0 0,15 0 0,-10 0 0,7 2 0,-7 0 0,5 3 0,-5 0 0,6-1 0,5 2 0,-8-2 0,5 0 0,-14-1 0,7 0 0,-9-2 0,5 1 0,-1-1 0,-1 2 0,3-2 0,-3 1 0,0-2 0,-5 0 0,3 0 0,-2 0 0,-1 0 0,1 0 0,-2 2 0,-1-1 0,2 1 0,-1-1 0,-1-1 0,2 0 0,-3 0 0,4 0 0,-3 0 0,2 0 0,-4 0 0,4 0 0,-4 0 0,1 2 0,-2 2 0,0-1 0,0-1 0,0-2 0</inkml:trace>
  <inkml:trace contextRef="#ctx0" brushRef="#br0" timeOffset="1591">13125 8440 24575,'0'10'0,"0"-3"0,0 5 0,0 0 0,0 0 0,0 3 0,0 0 0,0-5 0,0 15 0,0-13 0,0 11 0,0 1 0,0-1 0,-3 2 0,3-13 0,-3 1 0,3-5 0,0 4 0,0-3 0,0 8 0,0-6 0,0 9 0,0-11 0,0-1 0,0-5 0,0 1 0,0-2 0,0 2 0,0 0 0,0-1 0,0 1 0,0-2 0,0 2 0,0-2 0,0 2 0,0 0 0,0 1 0,0 2 0,0-2 0,0 1 0,0 2 0,0 3 0,0 4 0,0 1 0,0-5 0,0-1 0,0-5 0,0 2 0,0-1 0,0-1 0,0-1 0,0-2 0,0-1 0</inkml:trace>
  <inkml:trace contextRef="#ctx0" brushRef="#br0" timeOffset="3309">13343 8591 8191,'-6'0'0,"3"0"5063,-1 0-5063,-2 0 2818,1 0-2818,-2 3 1719,5-3-1719,-3 5 6784,-1-1-6784,-1 5 0,-3-5 0,3 2 0,4-3 0,0 0 0,0 2 0,-1 0 0,-5-1 0,5 1 0,-3-2 0,5 0 0,-2 0 0,2-1 0,-1 2 0,-2 0 0,3 0 0,-4 2 0,6-3 0,0 2 0,-1-3 0,-1 3 0,1-2 0,-2 2 0,0-1 0,-2 1 0,-1 0 0,0-1 0,2-1 0,-1 0 0,1-2 0,1 1 0,-2 1 0,4-3 0,-4 3 0,4-1 0,-1-1 0,-1 1 0,2-1 0,-3 1 0,1-1 0,-1 1 0,1-1 0,0 1 0,0 1 0,0-1 0,-1 2 0,1-2 0,-1 1 0,2-2 0,1 1 0,1 2 0,0 0 0,0 1 0,0-2 0,3 2 0,7 2 0,0 2 0,5 2 0,-4-2 0,6 6 0,1 3 0,3 3 0,-2 1 0,-7-9 0,-2-2 0,-1-4 0,-1 0 0,0-1 0,-3-2 0,0 1 0,-1-1 0,1 3 0,-3-4 0,-1 0 0,-1-2 0</inkml:trace>
  <inkml:trace contextRef="#ctx0" brushRef="#br0" timeOffset="4572">13489 8834 24575,'5'0'0,"0"-4"0,-5 0 0,0-7 0,0 0 0,0-4 0,0-4 0,0 5 0,0-3 0,0 11 0,0-6 0,0-1 0,0 0 0,-2-3 0,-4 7 0,-4 0 0,-3 1 0,6 4 0,-5 1 0,5 3 0,-3 0 0,0 0 0,1 0 0,2 0 0,-6 0 0,7 0 0,-3 0 0,3 0 0,0 3 0,1-1 0,1 2 0,3 0 0,-2 1 0,1 1 0,-6 3 0,6-3 0,-4 1 0,3 4 0,0-4 0,-1 5 0,-1-3 0,3-5 0,0 4 0,1-4 0,-2 7 0,2 1 0,-1 0 0,2 0 0,0 1 0,0-9 0,0 10 0,0-2 0,0 5 0,0-5 0,0 2 0,0-11 0,4 10 0,-2-7 0,10 10 0,-5-9 0,7 4 0,-6-7 0,0 1 0,-1-3 0,-2 0 0,2-1 0,-4-1 0,3 0 0,-2 0 0,1 0 0,-1 0 0,1 0 0,-1 0 0,2 0 0,-1 0 0,-2 0 0,1 0 0,-2 0 0,2 0 0,-2 0 0,0 0 0,-1 0 0</inkml:trace>
  <inkml:trace contextRef="#ctx0" brushRef="#br0" timeOffset="6774">13679 8700 24575,'0'19'0,"0"-3"0,0 3 0,0-8 0,0 5 0,0-9 0,0 2 0,0-3 0,0-2 0,0 2 0,0-1 0,0-2 0,0 2 0,0-2 0,0 2 0,0-1 0,0 1 0,0-4 0,0 3 0,0-3 0,0-5 0,0 2 0,0-11 0,0 7 0,0-2 0,0-6 0,2-10 0,-1 6 0,5-11 0,-2 16 0,1-1 0,0-3 0,0 3 0,2-3 0,-1-4 0,4 8 0,-3-8 0,9 7 0,-5-2 0,0 8 0,0-1 0,-7 6 0,5-4 0,4 0 0,1 2 0,3 0 0,-4 3 0,-1 1 0,-1 1 0,-2 0 0,3 0 0,-3 0 0,-2 0 0,2 0 0,0 0 0,2 0 0,0 0 0,-2 2 0,-2 1 0,-3 0 0,0 0 0,-2-3 0,2 2 0,0-1 0,-1 4 0,0-4 0,-3 4 0,0-4 0,0 1 0,0-2 0</inkml:trace>
  <inkml:trace contextRef="#ctx0" brushRef="#br0" timeOffset="8388">14155 8621 24575,'0'6'0,"0"2"0,0 2 0,0-1 0,0 7 0,0-5 0,0-1 0,0 2 0,0-9 0,0 7 0,0-8 0,0 9 0,0-7 0,0 2 0,0 0 0,0-3 0,0-2 0,0-8 0,0-1 0,0-4 0,0 0 0,1 0 0,1 0 0,2-2 0,-2 7 0,5-6 0,-1 1 0,4-2 0,-1 0 0,-3 5 0,0 1 0,-4 5 0,4-2 0,-3 3 0,6-2 0,-3 0 0,4-2 0,-4 2 0,7 1 0,-3 0 0,0 2 0,4-4 0,-9 3 0,12-4 0,-4 5 0,7-5 0,-2 5 0,-4-4 0,-5 3 0,1 1 0,-5-1 0,2 2 0,-4 0 0,0 0 0,1 0 0,-1 0 0,1 0 0,1 0 0,-2 0 0,1 0 0,0 0 0,-1 0 0,1 0 0,0 0 0,0 2 0,-1-1 0,1 3 0,-2-2 0,2 2 0,0 2 0,0-1 0,0 3 0,-2-3 0,3 9 0,-3-6 0,4 16 0,-1-3 0,-1 0 0,3 18 0,-1-16 0,2 23 0,0-10 0,-1-1 0,-2-12 0,1 1 0,-4-18 0,5 19 0,-4-18 0,2 9 0,-4-10 0,-1-2 0,0 2 0,0-3 0,0 0 0,0-2 0</inkml:trace>
  <inkml:trace contextRef="#ctx0" brushRef="#br0" timeOffset="9741">14854 8712 24575,'11'0'0,"1"0"0,8 0 0,-10 0 0,21 0 0,-21 0 0,19-6 0,-17 5 0,13-9 0,-15 8 0,8-3 0,-11 1 0,-1 2 0,0 0 0,-2-1 0,-1 2 0,1-1 0,-2 1 0,0-3 0,-1 0 0,-1-3 0,0-3 0,0 1 0,0-3 0,0 3 0,-4 0 0,1 6 0,-6-6 0,-2-1 0,2 0 0,-7-2 0,9 8 0,-8-7 0,9 7 0,-11-10 0,3 4 0,2-1 0,-7 1 0,15 8 0,-12-6 0,2 5 0,-2-5 0,-2 6 0,7-1 0,2 3 0,2 0 0,1 0 0,0 0 0,1 0 0,1 0 0,1 0 0,0 0 0,0 0 0,0 0 0,0 0 0,0 0 0,0 0 0,0 0 0,0 2 0,0-1 0,2 4 0,0-1 0,-1 2 0,1-3 0,-4 5 0,3 0 0,-2 2 0,2-1 0,-3 4 0,3 1 0,-4 7 0,1 4 0,1 6 0,-3 1 0,7 3 0,-4-4 0,1-6 0,2-8 0,-2 1 0,3-10 0,0 6 0,0-5 0,0-3 0,0 0 0,0-1 0,3 1 0,0-3 0,6 0 0,-1-2 0,6-1 0,-2 0 0,5 0 0,5 0 0,3 0 0,-3 0 0,1 0 0,-1 0 0,-6 0 0,9 0 0,-14 0 0,6-2 0,-2-2 0,-3 0 0,2 1 0,-4 0 0,-3 2 0,-1-2 0,-5 3 0</inkml:trace>
  <inkml:trace contextRef="#ctx0" brushRef="#br0" timeOffset="10874">15407 8191 24575,'0'11'0,"0"-2"0,0 3 0,0-2 0,0 4 0,0-3 0,0 7 0,0-5 0,0 2 0,0-4 0,0 6 0,0-3 0,0 5 0,0 2 0,0-8 0,0 7 0,0-11 0,0 7 0,0-6 0,0 7 0,0-8 0,0 11 0,0-1 0,0-1 0,0 5 0,0-7 0,0-1 0,0 7 0,0-10 0,0 2 0,0 5 0,0-11 0,0 13 0,0-14 0,0 5 0,0-5 0,0-1 0,0 3 0,0-4 0,0-2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932F-FC4F-724F-AD30-4A1601AEB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1B21E-B14B-6B4B-81C6-5FD6A2B02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2E35D-BD79-D94D-B34C-81BE1471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191D-564B-844B-B393-26F82807F813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E6AFE-9EAE-7C47-B4B7-118A99750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48F23-2244-FE4A-AA2D-C3E5A9EA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1420-CC57-324D-87B9-B6BE36AA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2D1F-5BB6-A540-8DBE-18022DE9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800B5-785C-D844-BFED-D0E624A79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C81C4-2FCB-7D45-9D4C-AEE7AA070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191D-564B-844B-B393-26F82807F813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59255-A6BF-AD4E-AFE4-274D9C06B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C5375-5D0B-A64A-8179-233E6DB5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1420-CC57-324D-87B9-B6BE36AA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1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D91854-677A-4D46-AE1C-226DF5F6B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86788-1AE7-CD4A-9394-12CCC61CE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3EB0F-67F4-FE4E-93B1-49DC1994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191D-564B-844B-B393-26F82807F813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7B7E4-B6B5-FC43-99E8-1FE27F4D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06668-B1EA-B242-95A3-A5D287AF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1420-CC57-324D-87B9-B6BE36AA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3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01852-049E-B940-8832-37D9D4AA2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A05A9-7867-8B4E-9794-1C8D5FB36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28849-DFBC-6048-98F7-B13BA1BD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191D-564B-844B-B393-26F82807F813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C7D20-B77D-CD48-A57A-C1C6768F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75739-332C-5441-9581-C30E33FA5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1420-CC57-324D-87B9-B6BE36AA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0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AB0CA-9C70-5942-A8E3-7BD11038F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F649A-8ECE-994E-8A5F-3B149CDF5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72127-223C-8744-88D3-DB7353CF8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191D-564B-844B-B393-26F82807F813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AB496-140A-714E-9663-1C348E14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4940E-B58E-1C41-91C3-0845515D7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1420-CC57-324D-87B9-B6BE36AA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8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785E3-E534-194C-B598-A1FF1B2D0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9D4E-1CC8-1F48-87DA-EC7D40C28E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9C0C6-D6E6-674C-A7E9-3DA54F8DE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F022E-28D1-A540-80F7-1922BD02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191D-564B-844B-B393-26F82807F813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64436-7C43-3F46-A241-5573A8A84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E011A-11D8-7147-8F7A-20B0433D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1420-CC57-324D-87B9-B6BE36AA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22A3-EB22-464F-B147-B4B4DF214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A3A2F-C8C7-B54E-BEC7-90538049E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9FB030-B71F-BE4F-81CF-EFD6F7798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35C2F7-81BF-674E-9344-8970DB1EA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CBFF4-DE12-9645-903F-41FF2C139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CB8380-5043-E742-8EF7-09C4C7F0D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191D-564B-844B-B393-26F82807F813}" type="datetimeFigureOut">
              <a:rPr lang="en-US" smtClean="0"/>
              <a:t>1/12/22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EB3E79-D77A-2B4B-A554-652FE978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9107F3-D299-EA4E-ACD4-912ADBEA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1420-CC57-324D-87B9-B6BE36AA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78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ACD01-3084-394F-B996-3E1B081F6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706C7F-6122-6044-B0F4-C87D59620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191D-564B-844B-B393-26F82807F813}" type="datetimeFigureOut">
              <a:rPr lang="en-US" smtClean="0"/>
              <a:t>1/12/22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23873-6157-DD43-8DC3-F35D1B7C1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03147-EC0A-1542-9162-E0A59F841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1420-CC57-324D-87B9-B6BE36AA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9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57AC42-FB34-2E42-A6D9-0D2D1BD8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191D-564B-844B-B393-26F82807F813}" type="datetimeFigureOut">
              <a:rPr lang="en-US" smtClean="0"/>
              <a:t>1/12/22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C7841D-A9EF-D240-B02A-39335D71A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B47BA-21C4-ED47-86D1-87705C45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1420-CC57-324D-87B9-B6BE36AA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0512-3897-5A42-9D74-F966299C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36E43-BC0E-7C4C-93B5-F4435F418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AF60A-3CB4-2146-ADB7-C1B0E530F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7173C-8A2F-F246-ADBA-C51923C9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191D-564B-844B-B393-26F82807F813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F143C-9168-F24E-9D0C-D43FB9C7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9AD55-FE5C-154B-AD80-C1B6E229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1420-CC57-324D-87B9-B6BE36AA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0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CBAF-3547-434D-94B8-0A15665C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BBE78-23EF-3A42-BB8D-DBBF76AAC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1F7CB-ED5F-6744-906E-C8988502E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FD005-8DCE-294C-8C99-BBD7F85B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191D-564B-844B-B393-26F82807F813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C6F8E-669C-AC4B-9FE7-22E38CE86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DFF70-D822-4441-9BF7-D31D0CF1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1420-CC57-324D-87B9-B6BE36AA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7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C1201-91E1-7449-9B6C-2CD18EF52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66F53-63E2-FA40-A202-3DC4790D3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2CB8E-E4B9-B548-A0BD-7F7435DCD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E191D-564B-844B-B393-26F82807F813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021CC-E7AA-DA4C-A122-2B1321215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AE662-B14F-5044-BF79-6CF0A2223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F1420-CC57-324D-87B9-B6BE36AA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7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A8BE-21DD-BC42-AE3D-56B9A01AD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MPI Partitioned Device side options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1B339-5179-0444-96DE-AD5DFCD673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2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D6A8-A569-F04D-8BE2-E4E4CF47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</a:t>
            </a:r>
            <a:r>
              <a:rPr lang="en-US" dirty="0" err="1"/>
              <a:t>init</a:t>
            </a:r>
            <a:r>
              <a:rPr lang="en-US" dirty="0"/>
              <a:t> different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AE6F7-6E5E-F04D-BA15-86C0AAE49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this would make it blocking if we integrate </a:t>
            </a:r>
            <a:r>
              <a:rPr lang="en-US" dirty="0" err="1"/>
              <a:t>pbuf_prepare</a:t>
            </a:r>
            <a:r>
              <a:rPr lang="en-US" dirty="0"/>
              <a:t> at this stage</a:t>
            </a:r>
          </a:p>
          <a:p>
            <a:pPr lvl="1"/>
            <a:r>
              <a:rPr lang="en-US" dirty="0"/>
              <a:t>Not ideal for programming ease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388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194E-EEF7-994E-B155-6AA506D20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PStart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13753-70D9-A849-9DEB-7578B62DE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 the nature of </a:t>
            </a:r>
            <a:r>
              <a:rPr lang="en-US" dirty="0" err="1"/>
              <a:t>Pstart</a:t>
            </a:r>
            <a:r>
              <a:rPr lang="en-US" dirty="0"/>
              <a:t> – make sure you’ve got the </a:t>
            </a:r>
            <a:r>
              <a:rPr lang="en-US" dirty="0" err="1"/>
              <a:t>recv</a:t>
            </a:r>
            <a:r>
              <a:rPr lang="en-US" dirty="0"/>
              <a:t>-side ready (not proposing ready type user guarantees)</a:t>
            </a:r>
          </a:p>
          <a:p>
            <a:pPr lvl="1"/>
            <a:r>
              <a:rPr lang="en-US" dirty="0"/>
              <a:t>Could output a new type of request that can be used on the device.</a:t>
            </a:r>
          </a:p>
          <a:p>
            <a:r>
              <a:rPr lang="en-US" dirty="0"/>
              <a:t>Questions</a:t>
            </a:r>
          </a:p>
          <a:p>
            <a:pPr marL="457200" lvl="1" indent="0">
              <a:buNone/>
            </a:pPr>
            <a:r>
              <a:rPr lang="en-US" dirty="0"/>
              <a:t>Can you mix Start and </a:t>
            </a:r>
            <a:r>
              <a:rPr lang="en-US" dirty="0" err="1"/>
              <a:t>Pstart</a:t>
            </a:r>
            <a:r>
              <a:rPr lang="en-US" dirty="0"/>
              <a:t>?</a:t>
            </a:r>
          </a:p>
          <a:p>
            <a:pPr marL="457200" lvl="1" indent="0">
              <a:buNone/>
            </a:pPr>
            <a:r>
              <a:rPr lang="en-US" dirty="0"/>
              <a:t>What’s the ramifications on the rest of the language in the standard?</a:t>
            </a:r>
          </a:p>
          <a:p>
            <a:pPr marL="457200" lvl="1" indent="0">
              <a:buNone/>
            </a:pPr>
            <a:r>
              <a:rPr lang="en-US" dirty="0"/>
              <a:t>	Start is non-blocking, this would make </a:t>
            </a:r>
            <a:r>
              <a:rPr lang="en-US" dirty="0" err="1"/>
              <a:t>Pstart</a:t>
            </a:r>
            <a:r>
              <a:rPr lang="en-US" dirty="0"/>
              <a:t> blocking</a:t>
            </a:r>
          </a:p>
          <a:p>
            <a:pPr marL="457200" lvl="1" indent="0">
              <a:buNone/>
            </a:pPr>
            <a:r>
              <a:rPr lang="en-US" dirty="0"/>
              <a:t> Can we Wait on start to guarantee readiness? May not need to always wait…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r>
              <a:rPr lang="en-US" dirty="0" err="1"/>
              <a:t>MPI_Pstart</a:t>
            </a:r>
            <a:r>
              <a:rPr lang="en-US" dirty="0"/>
              <a:t>(</a:t>
            </a:r>
            <a:r>
              <a:rPr lang="en-US" dirty="0" err="1"/>
              <a:t>req_in</a:t>
            </a:r>
            <a:r>
              <a:rPr lang="en-US" dirty="0"/>
              <a:t>, </a:t>
            </a:r>
            <a:r>
              <a:rPr lang="en-US" dirty="0" err="1"/>
              <a:t>req_ready_out</a:t>
            </a:r>
            <a:r>
              <a:rPr lang="en-US" dirty="0"/>
              <a:t>) wait(</a:t>
            </a:r>
            <a:r>
              <a:rPr lang="en-US" dirty="0" err="1"/>
              <a:t>req_ready_out</a:t>
            </a:r>
            <a:r>
              <a:rPr lang="en-US"/>
              <a:t>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07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E1108-FD6B-8348-9487-39A5636B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Pbuf_Prepare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FF720-36E8-3541-803E-D74C54940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we create a new request type here?</a:t>
            </a:r>
          </a:p>
          <a:p>
            <a:r>
              <a:rPr lang="en-US" dirty="0"/>
              <a:t>Make it work with a </a:t>
            </a:r>
            <a:r>
              <a:rPr lang="en-US" dirty="0" err="1"/>
              <a:t>pready_fast</a:t>
            </a:r>
            <a:r>
              <a:rPr lang="en-US" dirty="0"/>
              <a:t> type call that takes a new request type?</a:t>
            </a:r>
          </a:p>
          <a:p>
            <a:pPr lvl="1"/>
            <a:r>
              <a:rPr lang="en-US" dirty="0"/>
              <a:t>Do we need a new request type?</a:t>
            </a:r>
          </a:p>
        </p:txBody>
      </p:sp>
    </p:spTree>
    <p:extLst>
      <p:ext uri="{BB962C8B-B14F-4D97-AF65-F5344CB8AC3E}">
        <p14:creationId xmlns:p14="http://schemas.microsoft.com/office/powerpoint/2010/main" val="118223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851E9-A705-0E4E-B326-F94EA3314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Pexport_to_device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A1ED0-4A05-9D4E-ABAB-D90454E85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 we want to change </a:t>
            </a:r>
            <a:r>
              <a:rPr lang="en-US" dirty="0" err="1"/>
              <a:t>Pbuf_prepare</a:t>
            </a:r>
            <a:r>
              <a:rPr lang="en-US" dirty="0"/>
              <a:t> to a new call, meant to change the request type and get things ready for the device side?</a:t>
            </a:r>
          </a:p>
          <a:p>
            <a:pPr lvl="1"/>
            <a:r>
              <a:rPr lang="en-US" dirty="0"/>
              <a:t>Could have different device types with different requirements</a:t>
            </a:r>
          </a:p>
          <a:p>
            <a:pPr lvl="2"/>
            <a:r>
              <a:rPr lang="en-US" dirty="0"/>
              <a:t>One could require </a:t>
            </a:r>
            <a:r>
              <a:rPr lang="en-US" dirty="0" err="1"/>
              <a:t>recv</a:t>
            </a:r>
            <a:r>
              <a:rPr lang="en-US" dirty="0"/>
              <a:t>-ready, another might not</a:t>
            </a:r>
          </a:p>
          <a:p>
            <a:pPr lvl="2"/>
            <a:r>
              <a:rPr lang="en-US" dirty="0"/>
              <a:t>Change request behind the scenes to whatever you need on that device</a:t>
            </a:r>
          </a:p>
          <a:p>
            <a:pPr lvl="2"/>
            <a:r>
              <a:rPr lang="en-US" dirty="0"/>
              <a:t>Can device be local CPU where you are currently executing?</a:t>
            </a:r>
          </a:p>
          <a:p>
            <a:pPr lvl="2"/>
            <a:r>
              <a:rPr lang="en-US" dirty="0"/>
              <a:t>How do we get the right list of devices? Standardize or else implementations bear the burden</a:t>
            </a:r>
          </a:p>
          <a:p>
            <a:r>
              <a:rPr lang="en-US" dirty="0" err="1"/>
              <a:t>Pready_device</a:t>
            </a:r>
            <a:endParaRPr lang="en-US" dirty="0"/>
          </a:p>
          <a:p>
            <a:pPr lvl="1"/>
            <a:r>
              <a:rPr lang="en-US" dirty="0"/>
              <a:t>Instead of </a:t>
            </a:r>
            <a:r>
              <a:rPr lang="en-US" dirty="0" err="1"/>
              <a:t>Pready_fast</a:t>
            </a:r>
            <a:r>
              <a:rPr lang="en-US" dirty="0"/>
              <a:t>, maybe we just create a specific call meant for devices</a:t>
            </a:r>
          </a:p>
          <a:p>
            <a:r>
              <a:rPr lang="en-US" dirty="0" err="1"/>
              <a:t>Parrived_device</a:t>
            </a:r>
            <a:endParaRPr lang="en-US" dirty="0"/>
          </a:p>
          <a:p>
            <a:pPr lvl="1"/>
            <a:r>
              <a:rPr lang="en-US" dirty="0"/>
              <a:t>We probably want to support this…do we allow the semantics to change per device? Seems like trouble, but could be useful for power users….</a:t>
            </a:r>
          </a:p>
        </p:txBody>
      </p:sp>
    </p:spTree>
    <p:extLst>
      <p:ext uri="{BB962C8B-B14F-4D97-AF65-F5344CB8AC3E}">
        <p14:creationId xmlns:p14="http://schemas.microsoft.com/office/powerpoint/2010/main" val="3569503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A95A8-7BB3-4D48-89BE-DB98F195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Pexport_device</a:t>
            </a:r>
            <a:r>
              <a:rPr lang="en-US" dirty="0"/>
              <a:t> Example</a:t>
            </a:r>
          </a:p>
        </p:txBody>
      </p:sp>
      <p:sp>
        <p:nvSpPr>
          <p:cNvPr id="8" name="Google Shape;120;p22">
            <a:extLst>
              <a:ext uri="{FF2B5EF4-FFF2-40B4-BE49-F238E27FC236}">
                <a16:creationId xmlns:a16="http://schemas.microsoft.com/office/drawing/2014/main" id="{DAB8B5B4-AD62-F647-9438-E4E888BBD957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7952185" cy="50022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sz="2400" dirty="0"/>
              <a:t>MPI_PSEND_INIT</a:t>
            </a:r>
          </a:p>
          <a:p>
            <a:pPr algn="l"/>
            <a:r>
              <a:rPr lang="en-CA" sz="2400" dirty="0"/>
              <a:t>MPI_START </a:t>
            </a:r>
            <a:endParaRPr lang="en-CA" sz="2400" dirty="0">
              <a:solidFill>
                <a:srgbClr val="76B900"/>
              </a:solidFill>
            </a:endParaRPr>
          </a:p>
          <a:p>
            <a:pPr algn="l"/>
            <a:r>
              <a:rPr lang="en-CA" sz="2400" dirty="0" err="1"/>
              <a:t>MPI_Pexport_device</a:t>
            </a:r>
            <a:r>
              <a:rPr lang="en-CA" sz="2400" dirty="0"/>
              <a:t> (</a:t>
            </a:r>
            <a:r>
              <a:rPr lang="en-CA" sz="2400" dirty="0">
                <a:solidFill>
                  <a:srgbClr val="FF0000"/>
                </a:solidFill>
              </a:rPr>
              <a:t>blocking/non-local</a:t>
            </a:r>
            <a:r>
              <a:rPr lang="en-CA" sz="2400" dirty="0"/>
              <a:t>)</a:t>
            </a:r>
            <a:endParaRPr lang="en-CA" sz="2400" dirty="0">
              <a:solidFill>
                <a:srgbClr val="76B900"/>
              </a:solidFill>
            </a:endParaRPr>
          </a:p>
          <a:p>
            <a:pPr algn="l"/>
            <a:r>
              <a:rPr lang="en-CA" sz="2400" dirty="0" err="1"/>
              <a:t>MPI_PREADY_device</a:t>
            </a:r>
            <a:r>
              <a:rPr lang="en-CA" sz="2400" dirty="0"/>
              <a:t>…</a:t>
            </a:r>
            <a:r>
              <a:rPr lang="en-CA" sz="2400" dirty="0">
                <a:solidFill>
                  <a:srgbClr val="76B900"/>
                </a:solidFill>
              </a:rPr>
              <a:t>(nonblocking)</a:t>
            </a:r>
            <a:endParaRPr lang="en-CA" sz="2400" dirty="0"/>
          </a:p>
          <a:p>
            <a:pPr algn="l"/>
            <a:r>
              <a:rPr lang="en-CA" sz="2400" dirty="0"/>
              <a:t>MPI_WAIT </a:t>
            </a:r>
            <a:r>
              <a:rPr lang="en-CA" sz="2400" dirty="0">
                <a:solidFill>
                  <a:srgbClr val="008AFF"/>
                </a:solidFill>
              </a:rPr>
              <a:t>(completing)</a:t>
            </a:r>
          </a:p>
          <a:p>
            <a:pPr algn="l"/>
            <a:endParaRPr lang="en-CA" sz="2400" dirty="0"/>
          </a:p>
          <a:p>
            <a:pPr algn="l">
              <a:buClr>
                <a:schemeClr val="dk2"/>
              </a:buClr>
              <a:buSzPts val="900"/>
            </a:pPr>
            <a:r>
              <a:rPr lang="en-CA" sz="2400" dirty="0"/>
              <a:t>MPI_START, </a:t>
            </a:r>
            <a:r>
              <a:rPr lang="en-CA" sz="2400" dirty="0" err="1"/>
              <a:t>MPI_Pexport_device</a:t>
            </a:r>
            <a:endParaRPr lang="en-CA" sz="2400" dirty="0"/>
          </a:p>
          <a:p>
            <a:pPr algn="l">
              <a:buClr>
                <a:schemeClr val="dk2"/>
              </a:buClr>
              <a:buSzPts val="900"/>
            </a:pPr>
            <a:r>
              <a:rPr lang="en-CA" sz="2400" dirty="0"/>
              <a:t>MPI_PREADY...MPI_PREADY</a:t>
            </a:r>
          </a:p>
          <a:p>
            <a:pPr algn="l">
              <a:spcAft>
                <a:spcPts val="800"/>
              </a:spcAft>
              <a:buClr>
                <a:schemeClr val="dk2"/>
              </a:buClr>
              <a:buSzPts val="900"/>
            </a:pPr>
            <a:r>
              <a:rPr lang="en-CA" sz="2400" dirty="0"/>
              <a:t>MPI_WAIT</a:t>
            </a:r>
          </a:p>
        </p:txBody>
      </p:sp>
      <p:sp>
        <p:nvSpPr>
          <p:cNvPr id="10" name="Google Shape;119;p22">
            <a:extLst>
              <a:ext uri="{FF2B5EF4-FFF2-40B4-BE49-F238E27FC236}">
                <a16:creationId xmlns:a16="http://schemas.microsoft.com/office/drawing/2014/main" id="{FF225448-1298-874F-AADC-795B61A51A18}"/>
              </a:ext>
            </a:extLst>
          </p:cNvPr>
          <p:cNvSpPr txBox="1">
            <a:spLocks/>
          </p:cNvSpPr>
          <p:nvPr/>
        </p:nvSpPr>
        <p:spPr>
          <a:xfrm>
            <a:off x="6211229" y="1527174"/>
            <a:ext cx="5386039" cy="364013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Clr>
                <a:schemeClr val="dk2"/>
              </a:buClr>
              <a:buSzPts val="900"/>
              <a:buFont typeface="Arial" panose="020B0604020202020204" pitchFamily="34" charset="0"/>
              <a:buNone/>
            </a:pPr>
            <a:r>
              <a:rPr lang="en-CA" sz="2400" dirty="0"/>
              <a:t>MPI_PRECV_INIT 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sz="2400" dirty="0"/>
              <a:t>MPI_START </a:t>
            </a:r>
            <a:endParaRPr lang="en-CA" sz="2400" dirty="0">
              <a:solidFill>
                <a:srgbClr val="76B900"/>
              </a:solidFill>
            </a:endParaRP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sz="2400" dirty="0" err="1"/>
              <a:t>MPI_Pexport_device</a:t>
            </a:r>
            <a:r>
              <a:rPr lang="en-CA" sz="2400" dirty="0"/>
              <a:t>(</a:t>
            </a:r>
            <a:r>
              <a:rPr lang="en-CA" sz="2400" dirty="0">
                <a:solidFill>
                  <a:srgbClr val="FF0000"/>
                </a:solidFill>
              </a:rPr>
              <a:t>blocking/non-local</a:t>
            </a:r>
            <a:r>
              <a:rPr lang="en-CA" sz="2400" dirty="0"/>
              <a:t>)</a:t>
            </a:r>
            <a:endParaRPr lang="en-CA" sz="2400" dirty="0">
              <a:solidFill>
                <a:srgbClr val="76B900"/>
              </a:solidFill>
            </a:endParaRPr>
          </a:p>
          <a:p>
            <a:pPr marL="0" indent="0">
              <a:spcBef>
                <a:spcPts val="400"/>
              </a:spcBef>
              <a:buClr>
                <a:schemeClr val="dk2"/>
              </a:buClr>
              <a:buSzPts val="900"/>
              <a:buFont typeface="Arial" panose="020B0604020202020204" pitchFamily="34" charset="0"/>
              <a:buNone/>
            </a:pPr>
            <a:r>
              <a:rPr lang="en-CA" sz="2400" dirty="0"/>
              <a:t>Optional – </a:t>
            </a:r>
            <a:r>
              <a:rPr lang="en-CA" sz="2400" dirty="0" err="1"/>
              <a:t>parrived_device</a:t>
            </a:r>
            <a:r>
              <a:rPr lang="en-CA" sz="2400" dirty="0"/>
              <a:t> </a:t>
            </a:r>
            <a:r>
              <a:rPr lang="en-CA" sz="2400" dirty="0">
                <a:solidFill>
                  <a:srgbClr val="76B900"/>
                </a:solidFill>
              </a:rPr>
              <a:t>(nonblocking)</a:t>
            </a:r>
            <a:endParaRPr lang="en-CA" sz="2400" dirty="0"/>
          </a:p>
          <a:p>
            <a:pPr marL="0" indent="0">
              <a:spcBef>
                <a:spcPts val="400"/>
              </a:spcBef>
              <a:buClr>
                <a:schemeClr val="dk2"/>
              </a:buClr>
              <a:buSzPts val="900"/>
              <a:buFont typeface="Arial" panose="020B0604020202020204" pitchFamily="34" charset="0"/>
              <a:buNone/>
            </a:pPr>
            <a:r>
              <a:rPr lang="en-CA" sz="2400" dirty="0"/>
              <a:t>MPI_WAIT </a:t>
            </a:r>
            <a:r>
              <a:rPr lang="en-CA" sz="2400" dirty="0">
                <a:solidFill>
                  <a:srgbClr val="008AFF"/>
                </a:solidFill>
              </a:rPr>
              <a:t>(completing)</a:t>
            </a:r>
            <a:endParaRPr lang="en-CA" sz="2400" dirty="0"/>
          </a:p>
          <a:p>
            <a:pPr marL="0" indent="0">
              <a:spcBef>
                <a:spcPts val="400"/>
              </a:spcBef>
              <a:buClr>
                <a:schemeClr val="dk2"/>
              </a:buClr>
              <a:buSzPts val="900"/>
              <a:buFont typeface="Arial" panose="020B0604020202020204" pitchFamily="34" charset="0"/>
              <a:buNone/>
            </a:pPr>
            <a:endParaRPr lang="en-CA" sz="2400" dirty="0"/>
          </a:p>
          <a:p>
            <a:pPr marL="0" indent="0">
              <a:spcBef>
                <a:spcPts val="400"/>
              </a:spcBef>
              <a:buClr>
                <a:schemeClr val="dk2"/>
              </a:buClr>
              <a:buSzPts val="900"/>
              <a:buFont typeface="Arial" panose="020B0604020202020204" pitchFamily="34" charset="0"/>
              <a:buNone/>
            </a:pPr>
            <a:r>
              <a:rPr lang="en-CA" sz="2400" dirty="0"/>
              <a:t>MPI_START, </a:t>
            </a:r>
            <a:r>
              <a:rPr lang="en-CA" sz="2400" dirty="0" err="1"/>
              <a:t>MPI_Pexport_device</a:t>
            </a:r>
            <a:endParaRPr lang="en-CA" sz="2400" dirty="0"/>
          </a:p>
          <a:p>
            <a:pPr marL="0" indent="0">
              <a:spcBef>
                <a:spcPts val="400"/>
              </a:spcBef>
              <a:buClr>
                <a:schemeClr val="dk2"/>
              </a:buClr>
              <a:buSzPts val="900"/>
              <a:buFont typeface="Arial" panose="020B0604020202020204" pitchFamily="34" charset="0"/>
              <a:buNone/>
            </a:pPr>
            <a:r>
              <a:rPr lang="en-CA" sz="2400" dirty="0"/>
              <a:t>MPI_PARRIVED...MPI_PARRIVED</a:t>
            </a:r>
          </a:p>
          <a:p>
            <a:pPr marL="0" indent="0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CA" sz="2400" dirty="0"/>
              <a:t>MPI_WAIT</a:t>
            </a:r>
          </a:p>
        </p:txBody>
      </p:sp>
    </p:spTree>
    <p:extLst>
      <p:ext uri="{BB962C8B-B14F-4D97-AF65-F5344CB8AC3E}">
        <p14:creationId xmlns:p14="http://schemas.microsoft.com/office/powerpoint/2010/main" val="1806442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A95A8-7BB3-4D48-89BE-DB98F195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Pexport_device</a:t>
            </a:r>
            <a:r>
              <a:rPr lang="en-US" dirty="0"/>
              <a:t> CPU Example</a:t>
            </a:r>
          </a:p>
        </p:txBody>
      </p:sp>
      <p:sp>
        <p:nvSpPr>
          <p:cNvPr id="8" name="Google Shape;120;p22">
            <a:extLst>
              <a:ext uri="{FF2B5EF4-FFF2-40B4-BE49-F238E27FC236}">
                <a16:creationId xmlns:a16="http://schemas.microsoft.com/office/drawing/2014/main" id="{DAB8B5B4-AD62-F647-9438-E4E888BBD957}"/>
              </a:ext>
            </a:extLst>
          </p:cNvPr>
          <p:cNvSpPr txBox="1">
            <a:spLocks/>
          </p:cNvSpPr>
          <p:nvPr/>
        </p:nvSpPr>
        <p:spPr>
          <a:xfrm>
            <a:off x="135674" y="1556330"/>
            <a:ext cx="5763322" cy="50022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sz="2400" dirty="0"/>
              <a:t>MPI_PSEND_INIT</a:t>
            </a:r>
          </a:p>
          <a:p>
            <a:pPr algn="l"/>
            <a:r>
              <a:rPr lang="en-CA" sz="2400" dirty="0"/>
              <a:t>MPI_START </a:t>
            </a:r>
            <a:endParaRPr lang="en-CA" sz="2400" dirty="0">
              <a:solidFill>
                <a:srgbClr val="76B900"/>
              </a:solidFill>
            </a:endParaRPr>
          </a:p>
          <a:p>
            <a:pPr algn="l"/>
            <a:r>
              <a:rPr lang="en-CA" sz="2400" dirty="0" err="1"/>
              <a:t>MPI_Pexport_device</a:t>
            </a:r>
            <a:r>
              <a:rPr lang="en-CA" sz="2400" dirty="0"/>
              <a:t> (</a:t>
            </a:r>
            <a:r>
              <a:rPr lang="en-CA" sz="2400" dirty="0">
                <a:solidFill>
                  <a:srgbClr val="FF0000"/>
                </a:solidFill>
              </a:rPr>
              <a:t>device=</a:t>
            </a:r>
            <a:r>
              <a:rPr lang="en-CA" sz="2400" dirty="0" err="1">
                <a:solidFill>
                  <a:srgbClr val="FF0000"/>
                </a:solidFill>
              </a:rPr>
              <a:t>cpu</a:t>
            </a:r>
            <a:r>
              <a:rPr lang="en-CA" sz="2400" dirty="0">
                <a:solidFill>
                  <a:srgbClr val="FF0000"/>
                </a:solidFill>
              </a:rPr>
              <a:t>, nonblocking, don’t modify request</a:t>
            </a:r>
            <a:r>
              <a:rPr lang="en-CA" sz="2400" dirty="0"/>
              <a:t>)</a:t>
            </a:r>
            <a:endParaRPr lang="en-CA" sz="2400" dirty="0">
              <a:solidFill>
                <a:srgbClr val="76B900"/>
              </a:solidFill>
            </a:endParaRPr>
          </a:p>
          <a:p>
            <a:pPr algn="l"/>
            <a:r>
              <a:rPr lang="en-CA" sz="2400" dirty="0" err="1"/>
              <a:t>MPI_PREADY_device</a:t>
            </a:r>
            <a:r>
              <a:rPr lang="en-CA" sz="2400" dirty="0"/>
              <a:t>…</a:t>
            </a:r>
            <a:r>
              <a:rPr lang="en-CA" sz="2400" dirty="0">
                <a:solidFill>
                  <a:srgbClr val="76B900"/>
                </a:solidFill>
              </a:rPr>
              <a:t>(nonblocking </a:t>
            </a:r>
            <a:r>
              <a:rPr lang="en-CA" sz="2400" dirty="0" err="1">
                <a:solidFill>
                  <a:srgbClr val="76B900"/>
                </a:solidFill>
              </a:rPr>
              <a:t>pready</a:t>
            </a:r>
            <a:r>
              <a:rPr lang="en-CA" sz="2400" dirty="0">
                <a:solidFill>
                  <a:srgbClr val="76B900"/>
                </a:solidFill>
              </a:rPr>
              <a:t>)</a:t>
            </a:r>
            <a:endParaRPr lang="en-CA" sz="2400" dirty="0"/>
          </a:p>
          <a:p>
            <a:pPr algn="l"/>
            <a:r>
              <a:rPr lang="en-CA" sz="2400" dirty="0"/>
              <a:t>MPI_WAIT </a:t>
            </a:r>
            <a:r>
              <a:rPr lang="en-CA" sz="2400" dirty="0">
                <a:solidFill>
                  <a:srgbClr val="008AFF"/>
                </a:solidFill>
              </a:rPr>
              <a:t>(completing)</a:t>
            </a:r>
          </a:p>
          <a:p>
            <a:pPr algn="l"/>
            <a:endParaRPr lang="en-CA" sz="2400" dirty="0"/>
          </a:p>
          <a:p>
            <a:pPr algn="l">
              <a:buClr>
                <a:schemeClr val="dk2"/>
              </a:buClr>
              <a:buSzPts val="900"/>
            </a:pPr>
            <a:r>
              <a:rPr lang="en-CA" sz="2400" dirty="0"/>
              <a:t>MPI_START, </a:t>
            </a:r>
            <a:r>
              <a:rPr lang="en-CA" sz="2400" dirty="0" err="1"/>
              <a:t>MPI_Pexport_device</a:t>
            </a:r>
            <a:endParaRPr lang="en-CA" sz="2400" dirty="0"/>
          </a:p>
          <a:p>
            <a:pPr algn="l">
              <a:buClr>
                <a:schemeClr val="dk2"/>
              </a:buClr>
              <a:buSzPts val="900"/>
            </a:pPr>
            <a:r>
              <a:rPr lang="en-CA" sz="2400" dirty="0"/>
              <a:t>MPI_PREADY...MPI_PREADY</a:t>
            </a:r>
          </a:p>
          <a:p>
            <a:pPr algn="l">
              <a:spcAft>
                <a:spcPts val="800"/>
              </a:spcAft>
              <a:buClr>
                <a:schemeClr val="dk2"/>
              </a:buClr>
              <a:buSzPts val="900"/>
            </a:pPr>
            <a:r>
              <a:rPr lang="en-CA" sz="2400" dirty="0"/>
              <a:t>MPI_WAIT</a:t>
            </a:r>
          </a:p>
        </p:txBody>
      </p:sp>
      <p:sp>
        <p:nvSpPr>
          <p:cNvPr id="10" name="Google Shape;119;p22">
            <a:extLst>
              <a:ext uri="{FF2B5EF4-FFF2-40B4-BE49-F238E27FC236}">
                <a16:creationId xmlns:a16="http://schemas.microsoft.com/office/drawing/2014/main" id="{FF225448-1298-874F-AADC-795B61A51A18}"/>
              </a:ext>
            </a:extLst>
          </p:cNvPr>
          <p:cNvSpPr txBox="1">
            <a:spLocks/>
          </p:cNvSpPr>
          <p:nvPr/>
        </p:nvSpPr>
        <p:spPr>
          <a:xfrm>
            <a:off x="5977055" y="1527174"/>
            <a:ext cx="6214946" cy="364013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Clr>
                <a:schemeClr val="dk2"/>
              </a:buClr>
              <a:buSzPts val="900"/>
              <a:buFont typeface="Arial" panose="020B0604020202020204" pitchFamily="34" charset="0"/>
              <a:buNone/>
            </a:pPr>
            <a:r>
              <a:rPr lang="en-CA" sz="2400" dirty="0"/>
              <a:t>MPI_PRECV_INIT 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sz="2400" dirty="0"/>
              <a:t>MPI_START </a:t>
            </a:r>
            <a:endParaRPr lang="en-CA" sz="2400" dirty="0">
              <a:solidFill>
                <a:srgbClr val="76B900"/>
              </a:solidFill>
            </a:endParaRP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sz="2400" dirty="0" err="1"/>
              <a:t>MPI_Pexport_device</a:t>
            </a:r>
            <a:r>
              <a:rPr lang="en-CA" sz="2400" dirty="0"/>
              <a:t>(</a:t>
            </a:r>
            <a:r>
              <a:rPr lang="en-CA" sz="2400" dirty="0">
                <a:solidFill>
                  <a:srgbClr val="FF0000"/>
                </a:solidFill>
              </a:rPr>
              <a:t>device=</a:t>
            </a:r>
            <a:r>
              <a:rPr lang="en-CA" sz="2400" dirty="0" err="1">
                <a:solidFill>
                  <a:srgbClr val="FF0000"/>
                </a:solidFill>
              </a:rPr>
              <a:t>cpu</a:t>
            </a:r>
            <a:r>
              <a:rPr lang="en-CA" sz="2400" dirty="0">
                <a:solidFill>
                  <a:srgbClr val="FF0000"/>
                </a:solidFill>
              </a:rPr>
              <a:t>, nonblocking,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sz="2400" dirty="0">
                <a:solidFill>
                  <a:srgbClr val="FF0000"/>
                </a:solidFill>
              </a:rPr>
              <a:t>Don’t modify request</a:t>
            </a:r>
            <a:r>
              <a:rPr lang="en-CA" sz="2400" dirty="0"/>
              <a:t>)</a:t>
            </a:r>
            <a:endParaRPr lang="en-CA" sz="2400" dirty="0">
              <a:solidFill>
                <a:srgbClr val="76B900"/>
              </a:solidFill>
            </a:endParaRPr>
          </a:p>
          <a:p>
            <a:pPr marL="0" indent="0">
              <a:spcBef>
                <a:spcPts val="400"/>
              </a:spcBef>
              <a:buClr>
                <a:schemeClr val="dk2"/>
              </a:buClr>
              <a:buSzPts val="900"/>
              <a:buFont typeface="Arial" panose="020B0604020202020204" pitchFamily="34" charset="0"/>
              <a:buNone/>
            </a:pPr>
            <a:r>
              <a:rPr lang="en-CA" sz="2400" dirty="0"/>
              <a:t>Optional – </a:t>
            </a:r>
            <a:r>
              <a:rPr lang="en-CA" sz="2400" dirty="0" err="1"/>
              <a:t>parrived_device</a:t>
            </a:r>
            <a:r>
              <a:rPr lang="en-CA" sz="2400" dirty="0"/>
              <a:t> </a:t>
            </a:r>
            <a:r>
              <a:rPr lang="en-CA" sz="2400" dirty="0">
                <a:solidFill>
                  <a:srgbClr val="76B900"/>
                </a:solidFill>
              </a:rPr>
              <a:t>(nonblocking)</a:t>
            </a:r>
            <a:endParaRPr lang="en-CA" sz="2400" dirty="0"/>
          </a:p>
          <a:p>
            <a:pPr marL="0" indent="0">
              <a:spcBef>
                <a:spcPts val="400"/>
              </a:spcBef>
              <a:buClr>
                <a:schemeClr val="dk2"/>
              </a:buClr>
              <a:buSzPts val="900"/>
              <a:buFont typeface="Arial" panose="020B0604020202020204" pitchFamily="34" charset="0"/>
              <a:buNone/>
            </a:pPr>
            <a:r>
              <a:rPr lang="en-CA" sz="2400" dirty="0"/>
              <a:t>MPI_WAIT </a:t>
            </a:r>
            <a:r>
              <a:rPr lang="en-CA" sz="2400" dirty="0">
                <a:solidFill>
                  <a:srgbClr val="008AFF"/>
                </a:solidFill>
              </a:rPr>
              <a:t>(completing)</a:t>
            </a:r>
            <a:endParaRPr lang="en-CA" sz="2400" dirty="0"/>
          </a:p>
          <a:p>
            <a:pPr marL="0" indent="0">
              <a:spcBef>
                <a:spcPts val="400"/>
              </a:spcBef>
              <a:buClr>
                <a:schemeClr val="dk2"/>
              </a:buClr>
              <a:buSzPts val="900"/>
              <a:buFont typeface="Arial" panose="020B0604020202020204" pitchFamily="34" charset="0"/>
              <a:buNone/>
            </a:pPr>
            <a:endParaRPr lang="en-CA" sz="2400" dirty="0"/>
          </a:p>
          <a:p>
            <a:pPr marL="0" indent="0">
              <a:spcBef>
                <a:spcPts val="400"/>
              </a:spcBef>
              <a:buClr>
                <a:schemeClr val="dk2"/>
              </a:buClr>
              <a:buSzPts val="900"/>
              <a:buFont typeface="Arial" panose="020B0604020202020204" pitchFamily="34" charset="0"/>
              <a:buNone/>
            </a:pPr>
            <a:r>
              <a:rPr lang="en-CA" sz="2400" dirty="0"/>
              <a:t>MPI_START, </a:t>
            </a:r>
            <a:r>
              <a:rPr lang="en-CA" sz="2400" dirty="0" err="1"/>
              <a:t>MPI_Pexport_device</a:t>
            </a:r>
            <a:endParaRPr lang="en-CA" sz="2400" dirty="0"/>
          </a:p>
          <a:p>
            <a:pPr marL="0" indent="0">
              <a:spcBef>
                <a:spcPts val="400"/>
              </a:spcBef>
              <a:buClr>
                <a:schemeClr val="dk2"/>
              </a:buClr>
              <a:buSzPts val="900"/>
              <a:buFont typeface="Arial" panose="020B0604020202020204" pitchFamily="34" charset="0"/>
              <a:buNone/>
            </a:pPr>
            <a:r>
              <a:rPr lang="en-CA" sz="2400" dirty="0"/>
              <a:t>MPI_PARRIVED...MPI_PARRIVED</a:t>
            </a:r>
          </a:p>
          <a:p>
            <a:pPr marL="0" indent="0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CA" sz="2400" dirty="0"/>
              <a:t>MPI_WAIT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F2A4FA6-7419-A94B-9E66-EC76199FB163}"/>
                  </a:ext>
                </a:extLst>
              </p14:cNvPr>
              <p14:cNvContentPartPr/>
              <p14:nvPr/>
            </p14:nvContentPartPr>
            <p14:xfrm>
              <a:off x="235800" y="2948760"/>
              <a:ext cx="5311080" cy="279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F2A4FA6-7419-A94B-9E66-EC76199FB1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440" y="2939400"/>
                <a:ext cx="5329800" cy="29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6137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A95A8-7BB3-4D48-89BE-DB98F195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Pexport_device</a:t>
            </a:r>
            <a:r>
              <a:rPr lang="en-US" dirty="0"/>
              <a:t> GPU Example</a:t>
            </a:r>
          </a:p>
        </p:txBody>
      </p:sp>
      <p:sp>
        <p:nvSpPr>
          <p:cNvPr id="8" name="Google Shape;120;p22">
            <a:extLst>
              <a:ext uri="{FF2B5EF4-FFF2-40B4-BE49-F238E27FC236}">
                <a16:creationId xmlns:a16="http://schemas.microsoft.com/office/drawing/2014/main" id="{DAB8B5B4-AD62-F647-9438-E4E888BBD957}"/>
              </a:ext>
            </a:extLst>
          </p:cNvPr>
          <p:cNvSpPr txBox="1">
            <a:spLocks/>
          </p:cNvSpPr>
          <p:nvPr/>
        </p:nvSpPr>
        <p:spPr>
          <a:xfrm>
            <a:off x="135674" y="1556330"/>
            <a:ext cx="5707566" cy="50022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sz="2400" dirty="0"/>
              <a:t>MPI_PSEND_INIT</a:t>
            </a:r>
          </a:p>
          <a:p>
            <a:pPr algn="l"/>
            <a:r>
              <a:rPr lang="en-CA" sz="2400" dirty="0"/>
              <a:t>MPI_START </a:t>
            </a:r>
            <a:endParaRPr lang="en-CA" sz="2400" dirty="0">
              <a:solidFill>
                <a:srgbClr val="76B900"/>
              </a:solidFill>
            </a:endParaRPr>
          </a:p>
          <a:p>
            <a:pPr algn="l"/>
            <a:r>
              <a:rPr lang="en-CA" sz="2400" dirty="0" err="1"/>
              <a:t>MPI_Pexport_device</a:t>
            </a:r>
            <a:r>
              <a:rPr lang="en-CA" sz="2400" dirty="0"/>
              <a:t> (</a:t>
            </a:r>
            <a:r>
              <a:rPr lang="en-CA" sz="2400" dirty="0">
                <a:solidFill>
                  <a:srgbClr val="FF0000"/>
                </a:solidFill>
              </a:rPr>
              <a:t>device=</a:t>
            </a:r>
            <a:r>
              <a:rPr lang="en-CA" sz="2400" dirty="0" err="1">
                <a:solidFill>
                  <a:srgbClr val="FF0000"/>
                </a:solidFill>
              </a:rPr>
              <a:t>gpu</a:t>
            </a:r>
            <a:r>
              <a:rPr lang="en-CA" sz="2400" dirty="0">
                <a:solidFill>
                  <a:srgbClr val="FF0000"/>
                </a:solidFill>
              </a:rPr>
              <a:t>, block and modify request</a:t>
            </a:r>
            <a:r>
              <a:rPr lang="en-CA" sz="2400" dirty="0"/>
              <a:t>)</a:t>
            </a:r>
            <a:endParaRPr lang="en-CA" sz="2400" dirty="0">
              <a:solidFill>
                <a:srgbClr val="76B900"/>
              </a:solidFill>
            </a:endParaRPr>
          </a:p>
          <a:p>
            <a:pPr algn="l"/>
            <a:r>
              <a:rPr lang="en-CA" sz="2400" dirty="0" err="1"/>
              <a:t>MPI_PREADY_device</a:t>
            </a:r>
            <a:r>
              <a:rPr lang="en-CA" sz="2400" dirty="0"/>
              <a:t>…</a:t>
            </a:r>
            <a:r>
              <a:rPr lang="en-CA" sz="2400" dirty="0">
                <a:solidFill>
                  <a:srgbClr val="76B900"/>
                </a:solidFill>
              </a:rPr>
              <a:t>(nonblocking </a:t>
            </a:r>
            <a:r>
              <a:rPr lang="en-CA" sz="2400" dirty="0" err="1">
                <a:solidFill>
                  <a:srgbClr val="76B900"/>
                </a:solidFill>
              </a:rPr>
              <a:t>pready</a:t>
            </a:r>
            <a:r>
              <a:rPr lang="en-CA" sz="2400" dirty="0">
                <a:solidFill>
                  <a:srgbClr val="76B900"/>
                </a:solidFill>
              </a:rPr>
              <a:t>)</a:t>
            </a:r>
            <a:endParaRPr lang="en-CA" sz="2400" dirty="0"/>
          </a:p>
          <a:p>
            <a:pPr algn="l"/>
            <a:r>
              <a:rPr lang="en-CA" sz="2400" dirty="0"/>
              <a:t>MPI_WAIT </a:t>
            </a:r>
            <a:r>
              <a:rPr lang="en-CA" sz="2400" dirty="0">
                <a:solidFill>
                  <a:srgbClr val="008AFF"/>
                </a:solidFill>
              </a:rPr>
              <a:t>(completing)</a:t>
            </a:r>
          </a:p>
          <a:p>
            <a:pPr algn="l"/>
            <a:endParaRPr lang="en-CA" sz="2400" dirty="0"/>
          </a:p>
          <a:p>
            <a:pPr algn="l">
              <a:buClr>
                <a:schemeClr val="dk2"/>
              </a:buClr>
              <a:buSzPts val="900"/>
            </a:pPr>
            <a:r>
              <a:rPr lang="en-CA" sz="2400" dirty="0"/>
              <a:t>MPI_START, </a:t>
            </a:r>
            <a:r>
              <a:rPr lang="en-CA" sz="2400" dirty="0" err="1"/>
              <a:t>MPI_Pexport_device</a:t>
            </a:r>
            <a:endParaRPr lang="en-CA" sz="2400" dirty="0"/>
          </a:p>
          <a:p>
            <a:pPr algn="l">
              <a:buClr>
                <a:schemeClr val="dk2"/>
              </a:buClr>
              <a:buSzPts val="900"/>
            </a:pPr>
            <a:r>
              <a:rPr lang="en-CA" sz="2400" dirty="0"/>
              <a:t>MPI_PREADY...MPI_PREADY</a:t>
            </a:r>
          </a:p>
          <a:p>
            <a:pPr algn="l">
              <a:spcAft>
                <a:spcPts val="800"/>
              </a:spcAft>
              <a:buClr>
                <a:schemeClr val="dk2"/>
              </a:buClr>
              <a:buSzPts val="900"/>
            </a:pPr>
            <a:r>
              <a:rPr lang="en-CA" sz="2400" dirty="0"/>
              <a:t>MPI_WAIT</a:t>
            </a:r>
          </a:p>
        </p:txBody>
      </p:sp>
      <p:sp>
        <p:nvSpPr>
          <p:cNvPr id="10" name="Google Shape;119;p22">
            <a:extLst>
              <a:ext uri="{FF2B5EF4-FFF2-40B4-BE49-F238E27FC236}">
                <a16:creationId xmlns:a16="http://schemas.microsoft.com/office/drawing/2014/main" id="{FF225448-1298-874F-AADC-795B61A51A18}"/>
              </a:ext>
            </a:extLst>
          </p:cNvPr>
          <p:cNvSpPr txBox="1">
            <a:spLocks/>
          </p:cNvSpPr>
          <p:nvPr/>
        </p:nvSpPr>
        <p:spPr>
          <a:xfrm>
            <a:off x="5977055" y="1527174"/>
            <a:ext cx="6214946" cy="364013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Clr>
                <a:schemeClr val="dk2"/>
              </a:buClr>
              <a:buSzPts val="900"/>
              <a:buFont typeface="Arial" panose="020B0604020202020204" pitchFamily="34" charset="0"/>
              <a:buNone/>
            </a:pPr>
            <a:r>
              <a:rPr lang="en-CA" sz="2400" dirty="0"/>
              <a:t>MPI_PRECV_INIT 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sz="2400" dirty="0"/>
              <a:t>MPI_START </a:t>
            </a:r>
            <a:endParaRPr lang="en-CA" sz="2400" dirty="0">
              <a:solidFill>
                <a:srgbClr val="76B900"/>
              </a:solidFill>
            </a:endParaRP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sz="2400" dirty="0" err="1"/>
              <a:t>MPI_Pexport_device</a:t>
            </a:r>
            <a:r>
              <a:rPr lang="en-CA" sz="2400" dirty="0"/>
              <a:t>(</a:t>
            </a:r>
            <a:r>
              <a:rPr lang="en-CA" sz="2400" dirty="0">
                <a:solidFill>
                  <a:srgbClr val="FF0000"/>
                </a:solidFill>
              </a:rPr>
              <a:t>device=</a:t>
            </a:r>
            <a:r>
              <a:rPr lang="en-CA" sz="2400" dirty="0" err="1">
                <a:solidFill>
                  <a:srgbClr val="FF0000"/>
                </a:solidFill>
              </a:rPr>
              <a:t>gpu</a:t>
            </a:r>
            <a:r>
              <a:rPr lang="en-CA" sz="2400" dirty="0">
                <a:solidFill>
                  <a:srgbClr val="FF0000"/>
                </a:solidFill>
              </a:rPr>
              <a:t>, block, mod request</a:t>
            </a:r>
            <a:r>
              <a:rPr lang="en-CA" sz="2400" dirty="0"/>
              <a:t>)</a:t>
            </a:r>
            <a:endParaRPr lang="en-CA" sz="2400" dirty="0">
              <a:solidFill>
                <a:srgbClr val="76B900"/>
              </a:solidFill>
            </a:endParaRPr>
          </a:p>
          <a:p>
            <a:pPr marL="0" indent="0">
              <a:spcBef>
                <a:spcPts val="400"/>
              </a:spcBef>
              <a:buClr>
                <a:schemeClr val="dk2"/>
              </a:buClr>
              <a:buSzPts val="900"/>
              <a:buFont typeface="Arial" panose="020B0604020202020204" pitchFamily="34" charset="0"/>
              <a:buNone/>
            </a:pPr>
            <a:r>
              <a:rPr lang="en-CA" sz="2400" dirty="0"/>
              <a:t>Optional – </a:t>
            </a:r>
            <a:r>
              <a:rPr lang="en-CA" sz="2400" dirty="0" err="1"/>
              <a:t>parrived_device</a:t>
            </a:r>
            <a:r>
              <a:rPr lang="en-CA" sz="2400" dirty="0"/>
              <a:t> </a:t>
            </a:r>
            <a:r>
              <a:rPr lang="en-CA" sz="2400" dirty="0">
                <a:solidFill>
                  <a:srgbClr val="76B900"/>
                </a:solidFill>
              </a:rPr>
              <a:t>(nonblocking)</a:t>
            </a:r>
            <a:endParaRPr lang="en-CA" sz="2400" dirty="0"/>
          </a:p>
          <a:p>
            <a:pPr marL="0" indent="0">
              <a:spcBef>
                <a:spcPts val="400"/>
              </a:spcBef>
              <a:buClr>
                <a:schemeClr val="dk2"/>
              </a:buClr>
              <a:buSzPts val="900"/>
              <a:buFont typeface="Arial" panose="020B0604020202020204" pitchFamily="34" charset="0"/>
              <a:buNone/>
            </a:pPr>
            <a:r>
              <a:rPr lang="en-CA" sz="2400" dirty="0"/>
              <a:t>MPI_WAIT </a:t>
            </a:r>
            <a:r>
              <a:rPr lang="en-CA" sz="2400" dirty="0">
                <a:solidFill>
                  <a:srgbClr val="008AFF"/>
                </a:solidFill>
              </a:rPr>
              <a:t>(completing)</a:t>
            </a:r>
            <a:endParaRPr lang="en-CA" sz="2400" dirty="0"/>
          </a:p>
          <a:p>
            <a:pPr marL="0" indent="0">
              <a:spcBef>
                <a:spcPts val="400"/>
              </a:spcBef>
              <a:buClr>
                <a:schemeClr val="dk2"/>
              </a:buClr>
              <a:buSzPts val="900"/>
              <a:buFont typeface="Arial" panose="020B0604020202020204" pitchFamily="34" charset="0"/>
              <a:buNone/>
            </a:pPr>
            <a:endParaRPr lang="en-CA" sz="2400" dirty="0"/>
          </a:p>
          <a:p>
            <a:pPr marL="0" indent="0">
              <a:spcBef>
                <a:spcPts val="400"/>
              </a:spcBef>
              <a:buClr>
                <a:schemeClr val="dk2"/>
              </a:buClr>
              <a:buSzPts val="900"/>
              <a:buFont typeface="Arial" panose="020B0604020202020204" pitchFamily="34" charset="0"/>
              <a:buNone/>
            </a:pPr>
            <a:r>
              <a:rPr lang="en-CA" sz="2400" dirty="0"/>
              <a:t>MPI_START, </a:t>
            </a:r>
            <a:r>
              <a:rPr lang="en-CA" sz="2400" dirty="0" err="1"/>
              <a:t>MPI_Pexport_device</a:t>
            </a:r>
            <a:endParaRPr lang="en-CA" sz="2400" dirty="0"/>
          </a:p>
          <a:p>
            <a:pPr marL="0" indent="0">
              <a:spcBef>
                <a:spcPts val="400"/>
              </a:spcBef>
              <a:buClr>
                <a:schemeClr val="dk2"/>
              </a:buClr>
              <a:buSzPts val="900"/>
              <a:buFont typeface="Arial" panose="020B0604020202020204" pitchFamily="34" charset="0"/>
              <a:buNone/>
            </a:pPr>
            <a:r>
              <a:rPr lang="en-CA" sz="2400" dirty="0"/>
              <a:t>MPI_PARRIVED...MPI_PARRIVED</a:t>
            </a:r>
          </a:p>
          <a:p>
            <a:pPr marL="0" indent="0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CA" sz="2400" dirty="0"/>
              <a:t>MPI_WAIT</a:t>
            </a:r>
          </a:p>
        </p:txBody>
      </p:sp>
    </p:spTree>
    <p:extLst>
      <p:ext uri="{BB962C8B-B14F-4D97-AF65-F5344CB8AC3E}">
        <p14:creationId xmlns:p14="http://schemas.microsoft.com/office/powerpoint/2010/main" val="3588853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A95A8-7BB3-4D48-89BE-DB98F195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Pexport_device</a:t>
            </a:r>
            <a:r>
              <a:rPr lang="en-US" dirty="0"/>
              <a:t> ?PU Example</a:t>
            </a:r>
          </a:p>
        </p:txBody>
      </p:sp>
      <p:sp>
        <p:nvSpPr>
          <p:cNvPr id="8" name="Google Shape;120;p22">
            <a:extLst>
              <a:ext uri="{FF2B5EF4-FFF2-40B4-BE49-F238E27FC236}">
                <a16:creationId xmlns:a16="http://schemas.microsoft.com/office/drawing/2014/main" id="{DAB8B5B4-AD62-F647-9438-E4E888BBD957}"/>
              </a:ext>
            </a:extLst>
          </p:cNvPr>
          <p:cNvSpPr txBox="1">
            <a:spLocks/>
          </p:cNvSpPr>
          <p:nvPr/>
        </p:nvSpPr>
        <p:spPr>
          <a:xfrm>
            <a:off x="135674" y="1556330"/>
            <a:ext cx="5707566" cy="50022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sz="2400" dirty="0"/>
              <a:t>MPI_PSEND_INIT</a:t>
            </a:r>
          </a:p>
          <a:p>
            <a:pPr algn="l"/>
            <a:r>
              <a:rPr lang="en-CA" sz="2400" dirty="0"/>
              <a:t>MPI_START </a:t>
            </a:r>
            <a:endParaRPr lang="en-CA" sz="2400" dirty="0">
              <a:solidFill>
                <a:srgbClr val="76B900"/>
              </a:solidFill>
            </a:endParaRPr>
          </a:p>
          <a:p>
            <a:pPr algn="l"/>
            <a:r>
              <a:rPr lang="en-CA" sz="2400" dirty="0" err="1"/>
              <a:t>MPI_Pexport_device</a:t>
            </a:r>
            <a:r>
              <a:rPr lang="en-CA" sz="2400" dirty="0"/>
              <a:t> (</a:t>
            </a:r>
            <a:r>
              <a:rPr lang="en-CA" sz="2400" dirty="0">
                <a:solidFill>
                  <a:srgbClr val="FF0000"/>
                </a:solidFill>
              </a:rPr>
              <a:t>device=?</a:t>
            </a:r>
            <a:r>
              <a:rPr lang="en-CA" sz="2400" dirty="0" err="1">
                <a:solidFill>
                  <a:srgbClr val="FF0000"/>
                </a:solidFill>
              </a:rPr>
              <a:t>pu</a:t>
            </a:r>
            <a:r>
              <a:rPr lang="en-CA" sz="2400" dirty="0">
                <a:solidFill>
                  <a:srgbClr val="FF0000"/>
                </a:solidFill>
              </a:rPr>
              <a:t>, don’t block and modify request</a:t>
            </a:r>
            <a:r>
              <a:rPr lang="en-CA" sz="2400" dirty="0"/>
              <a:t>)</a:t>
            </a:r>
            <a:endParaRPr lang="en-CA" sz="2400" dirty="0">
              <a:solidFill>
                <a:srgbClr val="76B900"/>
              </a:solidFill>
            </a:endParaRPr>
          </a:p>
          <a:p>
            <a:pPr algn="l"/>
            <a:r>
              <a:rPr lang="en-CA" sz="2400" dirty="0" err="1"/>
              <a:t>MPI_PREADY_device</a:t>
            </a:r>
            <a:r>
              <a:rPr lang="en-CA" sz="2400" dirty="0"/>
              <a:t>…</a:t>
            </a:r>
            <a:r>
              <a:rPr lang="en-CA" sz="2400" dirty="0">
                <a:solidFill>
                  <a:srgbClr val="76B900"/>
                </a:solidFill>
              </a:rPr>
              <a:t>(nonblocking </a:t>
            </a:r>
            <a:r>
              <a:rPr lang="en-CA" sz="2400" dirty="0" err="1">
                <a:solidFill>
                  <a:srgbClr val="76B900"/>
                </a:solidFill>
              </a:rPr>
              <a:t>pready</a:t>
            </a:r>
            <a:r>
              <a:rPr lang="en-CA" sz="2400" dirty="0">
                <a:solidFill>
                  <a:srgbClr val="76B900"/>
                </a:solidFill>
              </a:rPr>
              <a:t>)</a:t>
            </a:r>
            <a:endParaRPr lang="en-CA" sz="2400" dirty="0"/>
          </a:p>
          <a:p>
            <a:pPr algn="l"/>
            <a:r>
              <a:rPr lang="en-CA" sz="2400" dirty="0"/>
              <a:t>MPI_WAIT </a:t>
            </a:r>
            <a:r>
              <a:rPr lang="en-CA" sz="2400" dirty="0">
                <a:solidFill>
                  <a:srgbClr val="008AFF"/>
                </a:solidFill>
              </a:rPr>
              <a:t>(completing)</a:t>
            </a:r>
          </a:p>
          <a:p>
            <a:pPr algn="l"/>
            <a:endParaRPr lang="en-CA" sz="2400" dirty="0"/>
          </a:p>
          <a:p>
            <a:pPr algn="l">
              <a:buClr>
                <a:schemeClr val="dk2"/>
              </a:buClr>
              <a:buSzPts val="900"/>
            </a:pPr>
            <a:r>
              <a:rPr lang="en-CA" sz="2400" dirty="0"/>
              <a:t>MPI_START, </a:t>
            </a:r>
            <a:r>
              <a:rPr lang="en-CA" sz="2400" dirty="0" err="1"/>
              <a:t>MPI_Pexport_device</a:t>
            </a:r>
            <a:endParaRPr lang="en-CA" sz="2400" dirty="0"/>
          </a:p>
          <a:p>
            <a:pPr algn="l">
              <a:buClr>
                <a:schemeClr val="dk2"/>
              </a:buClr>
              <a:buSzPts val="900"/>
            </a:pPr>
            <a:r>
              <a:rPr lang="en-CA" sz="2400" dirty="0"/>
              <a:t>MPI_PREADY...MPI_PREADY</a:t>
            </a:r>
          </a:p>
          <a:p>
            <a:pPr algn="l">
              <a:spcAft>
                <a:spcPts val="800"/>
              </a:spcAft>
              <a:buClr>
                <a:schemeClr val="dk2"/>
              </a:buClr>
              <a:buSzPts val="900"/>
            </a:pPr>
            <a:r>
              <a:rPr lang="en-CA" sz="2400" dirty="0"/>
              <a:t>MPI_WAIT</a:t>
            </a:r>
          </a:p>
        </p:txBody>
      </p:sp>
      <p:sp>
        <p:nvSpPr>
          <p:cNvPr id="10" name="Google Shape;119;p22">
            <a:extLst>
              <a:ext uri="{FF2B5EF4-FFF2-40B4-BE49-F238E27FC236}">
                <a16:creationId xmlns:a16="http://schemas.microsoft.com/office/drawing/2014/main" id="{FF225448-1298-874F-AADC-795B61A51A18}"/>
              </a:ext>
            </a:extLst>
          </p:cNvPr>
          <p:cNvSpPr txBox="1">
            <a:spLocks/>
          </p:cNvSpPr>
          <p:nvPr/>
        </p:nvSpPr>
        <p:spPr>
          <a:xfrm>
            <a:off x="5977055" y="1527174"/>
            <a:ext cx="6214946" cy="364013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Clr>
                <a:schemeClr val="dk2"/>
              </a:buClr>
              <a:buSzPts val="900"/>
              <a:buFont typeface="Arial" panose="020B0604020202020204" pitchFamily="34" charset="0"/>
              <a:buNone/>
            </a:pPr>
            <a:r>
              <a:rPr lang="en-CA" sz="2400" dirty="0"/>
              <a:t>MPI_PRECV_INIT 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sz="2400" dirty="0"/>
              <a:t>MPI_START </a:t>
            </a:r>
            <a:endParaRPr lang="en-CA" sz="2400" dirty="0">
              <a:solidFill>
                <a:srgbClr val="76B900"/>
              </a:solidFill>
            </a:endParaRP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sz="2400" dirty="0" err="1"/>
              <a:t>MPI_Pexport_device</a:t>
            </a:r>
            <a:r>
              <a:rPr lang="en-CA" sz="2400" dirty="0"/>
              <a:t>(</a:t>
            </a:r>
            <a:r>
              <a:rPr lang="en-CA" sz="2400" dirty="0">
                <a:solidFill>
                  <a:srgbClr val="FF0000"/>
                </a:solidFill>
              </a:rPr>
              <a:t>device=?</a:t>
            </a:r>
            <a:r>
              <a:rPr lang="en-CA" sz="2400" dirty="0" err="1">
                <a:solidFill>
                  <a:srgbClr val="FF0000"/>
                </a:solidFill>
              </a:rPr>
              <a:t>pu</a:t>
            </a:r>
            <a:r>
              <a:rPr lang="en-CA" sz="2400" dirty="0">
                <a:solidFill>
                  <a:srgbClr val="FF0000"/>
                </a:solidFill>
              </a:rPr>
              <a:t>, don’t block, mod request</a:t>
            </a:r>
            <a:r>
              <a:rPr lang="en-CA" sz="2400" dirty="0"/>
              <a:t>)</a:t>
            </a:r>
            <a:endParaRPr lang="en-CA" sz="2400" dirty="0">
              <a:solidFill>
                <a:srgbClr val="76B900"/>
              </a:solidFill>
            </a:endParaRPr>
          </a:p>
          <a:p>
            <a:pPr marL="0" indent="0">
              <a:spcBef>
                <a:spcPts val="400"/>
              </a:spcBef>
              <a:buClr>
                <a:schemeClr val="dk2"/>
              </a:buClr>
              <a:buSzPts val="900"/>
              <a:buFont typeface="Arial" panose="020B0604020202020204" pitchFamily="34" charset="0"/>
              <a:buNone/>
            </a:pPr>
            <a:r>
              <a:rPr lang="en-CA" sz="2400" dirty="0"/>
              <a:t>Optional – </a:t>
            </a:r>
            <a:r>
              <a:rPr lang="en-CA" sz="2400" dirty="0" err="1"/>
              <a:t>parrived_device</a:t>
            </a:r>
            <a:r>
              <a:rPr lang="en-CA" sz="2400" dirty="0"/>
              <a:t> </a:t>
            </a:r>
            <a:r>
              <a:rPr lang="en-CA" sz="2400" dirty="0">
                <a:solidFill>
                  <a:srgbClr val="76B900"/>
                </a:solidFill>
              </a:rPr>
              <a:t>(nonblocking)</a:t>
            </a:r>
            <a:endParaRPr lang="en-CA" sz="2400" dirty="0"/>
          </a:p>
          <a:p>
            <a:pPr marL="0" indent="0">
              <a:spcBef>
                <a:spcPts val="400"/>
              </a:spcBef>
              <a:buClr>
                <a:schemeClr val="dk2"/>
              </a:buClr>
              <a:buSzPts val="900"/>
              <a:buFont typeface="Arial" panose="020B0604020202020204" pitchFamily="34" charset="0"/>
              <a:buNone/>
            </a:pPr>
            <a:r>
              <a:rPr lang="en-CA" sz="2400" dirty="0"/>
              <a:t>MPI_WAIT </a:t>
            </a:r>
            <a:r>
              <a:rPr lang="en-CA" sz="2400" dirty="0">
                <a:solidFill>
                  <a:srgbClr val="008AFF"/>
                </a:solidFill>
              </a:rPr>
              <a:t>(completing)</a:t>
            </a:r>
            <a:endParaRPr lang="en-CA" sz="2400" dirty="0"/>
          </a:p>
          <a:p>
            <a:pPr marL="0" indent="0">
              <a:spcBef>
                <a:spcPts val="400"/>
              </a:spcBef>
              <a:buClr>
                <a:schemeClr val="dk2"/>
              </a:buClr>
              <a:buSzPts val="900"/>
              <a:buFont typeface="Arial" panose="020B0604020202020204" pitchFamily="34" charset="0"/>
              <a:buNone/>
            </a:pPr>
            <a:endParaRPr lang="en-CA" sz="2400" dirty="0"/>
          </a:p>
          <a:p>
            <a:pPr marL="0" indent="0">
              <a:spcBef>
                <a:spcPts val="400"/>
              </a:spcBef>
              <a:buClr>
                <a:schemeClr val="dk2"/>
              </a:buClr>
              <a:buSzPts val="900"/>
              <a:buFont typeface="Arial" panose="020B0604020202020204" pitchFamily="34" charset="0"/>
              <a:buNone/>
            </a:pPr>
            <a:r>
              <a:rPr lang="en-CA" sz="2400" dirty="0"/>
              <a:t>MPI_START, </a:t>
            </a:r>
            <a:r>
              <a:rPr lang="en-CA" sz="2400" dirty="0" err="1"/>
              <a:t>MPI_Pexport_device</a:t>
            </a:r>
            <a:endParaRPr lang="en-CA" sz="2400" dirty="0"/>
          </a:p>
          <a:p>
            <a:pPr marL="0" indent="0">
              <a:spcBef>
                <a:spcPts val="400"/>
              </a:spcBef>
              <a:buClr>
                <a:schemeClr val="dk2"/>
              </a:buClr>
              <a:buSzPts val="900"/>
              <a:buFont typeface="Arial" panose="020B0604020202020204" pitchFamily="34" charset="0"/>
              <a:buNone/>
            </a:pPr>
            <a:r>
              <a:rPr lang="en-CA" sz="2400" dirty="0"/>
              <a:t>MPI_PARRIVED...MPI_PARRIVED</a:t>
            </a:r>
          </a:p>
          <a:p>
            <a:pPr marL="0" indent="0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CA" sz="2400" dirty="0"/>
              <a:t>MPI_WAIT</a:t>
            </a:r>
          </a:p>
        </p:txBody>
      </p:sp>
    </p:spTree>
    <p:extLst>
      <p:ext uri="{BB962C8B-B14F-4D97-AF65-F5344CB8AC3E}">
        <p14:creationId xmlns:p14="http://schemas.microsoft.com/office/powerpoint/2010/main" val="676532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779</Words>
  <Application>Microsoft Macintosh PowerPoint</Application>
  <PresentationFormat>Widescreen</PresentationFormat>
  <Paragraphs>106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MPI Partitioned Device side options</vt:lpstr>
      <vt:lpstr>Make init different</vt:lpstr>
      <vt:lpstr>Add PStart</vt:lpstr>
      <vt:lpstr>Pbuf_Prepare</vt:lpstr>
      <vt:lpstr>Pexport_to_device</vt:lpstr>
      <vt:lpstr>Pexport_device Example</vt:lpstr>
      <vt:lpstr>Pexport_device CPU Example</vt:lpstr>
      <vt:lpstr>Pexport_device GPU Example</vt:lpstr>
      <vt:lpstr>Pexport_device ?PU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MPI Partitioned Device side options</dc:title>
  <dc:creator>Ryan Eric Grant</dc:creator>
  <cp:lastModifiedBy>Ryan Eric Grant</cp:lastModifiedBy>
  <cp:revision>1</cp:revision>
  <dcterms:created xsi:type="dcterms:W3CDTF">2022-01-12T14:33:32Z</dcterms:created>
  <dcterms:modified xsi:type="dcterms:W3CDTF">2022-01-12T16:04:10Z</dcterms:modified>
</cp:coreProperties>
</file>