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>
      <p:cViewPr varScale="1">
        <p:scale>
          <a:sx n="75" d="100"/>
          <a:sy n="75" d="100"/>
        </p:scale>
        <p:origin x="6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15/06/2018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02A4-0FAF-4C9A-AD2D-6016FCABA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005" y="609601"/>
            <a:ext cx="9103742" cy="3200400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sz="4400" dirty="0"/>
              <a:t>UPDATE May-June Work </a:t>
            </a:r>
            <a:br>
              <a:rPr lang="en-US" sz="4400" i="1" dirty="0"/>
            </a:br>
            <a:r>
              <a:rPr lang="en-US" sz="2800" dirty="0"/>
              <a:t>Building </a:t>
            </a:r>
            <a:r>
              <a:rPr lang="en-US" sz="2800" dirty="0" err="1"/>
              <a:t>infrastrucTuRe</a:t>
            </a:r>
            <a:r>
              <a:rPr lang="en-US" sz="2800" dirty="0"/>
              <a:t> &amp; Data exploration</a:t>
            </a:r>
            <a:endParaRPr lang="en-US" sz="2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6F4A-2D9A-44E8-AD3B-FFF3CCF14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76222" cy="2362199"/>
          </a:xfrm>
        </p:spPr>
        <p:txBody>
          <a:bodyPr>
            <a:normAutofit/>
          </a:bodyPr>
          <a:lstStyle/>
          <a:p>
            <a:br>
              <a:rPr lang="en-US" sz="3200" i="1" dirty="0">
                <a:solidFill>
                  <a:schemeClr val="accent1"/>
                </a:solidFill>
              </a:rPr>
            </a:br>
            <a:r>
              <a:rPr lang="en-US" dirty="0"/>
              <a:t>Michael Janus – 15 June 2018</a:t>
            </a:r>
          </a:p>
          <a:p>
            <a:endParaRPr lang="en-US" dirty="0"/>
          </a:p>
          <a:p>
            <a:r>
              <a:rPr lang="en-US" dirty="0"/>
              <a:t>JADS Graduation Project – </a:t>
            </a:r>
            <a:r>
              <a:rPr lang="en-US" i="1" dirty="0"/>
              <a:t>The Micro X-</a:t>
            </a:r>
            <a:r>
              <a:rPr lang="en-US" i="1" dirty="0" err="1"/>
              <a:t>tal</a:t>
            </a:r>
            <a:r>
              <a:rPr lang="en-US" i="1" dirty="0"/>
              <a:t> Locator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0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5F52-3141-4204-AA1C-52AB6839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42" y="6485093"/>
            <a:ext cx="10971513" cy="376687"/>
          </a:xfrm>
        </p:spPr>
        <p:txBody>
          <a:bodyPr>
            <a:noAutofit/>
          </a:bodyPr>
          <a:lstStyle/>
          <a:p>
            <a:pPr algn="ctr"/>
            <a:r>
              <a:rPr lang="en-US" sz="1400" dirty="0"/>
              <a:t>THE MICRO X-TAL LOCATOR	-	JADS GRADUATION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BFBCB7-4C85-4474-B618-6FC3FFCE2EA1}"/>
              </a:ext>
            </a:extLst>
          </p:cNvPr>
          <p:cNvSpPr txBox="1">
            <a:spLocks/>
          </p:cNvSpPr>
          <p:nvPr/>
        </p:nvSpPr>
        <p:spPr>
          <a:xfrm>
            <a:off x="147484" y="0"/>
            <a:ext cx="11894574" cy="1401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Summary project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02E5B7-6E20-408B-8A06-0CCCA59A5C41}"/>
              </a:ext>
            </a:extLst>
          </p:cNvPr>
          <p:cNvSpPr txBox="1"/>
          <p:nvPr/>
        </p:nvSpPr>
        <p:spPr>
          <a:xfrm>
            <a:off x="778160" y="1276040"/>
            <a:ext cx="10861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GOAL: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Detect particles (‘micro-crystals’) in electron microscope images  in order to determine where to zoom in.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REQUIREMENTS &amp; CONSTRAINTS: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Be able to adjust to new specimen /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PC is not connected to internet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Customers are very protective on their image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Because of 1 and 2, amount of data is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Detected particle location has not to be very accurate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SOLUTION DIRECTION: 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Because of current constraints, deep learning not very viable at this point in time.  Hence, use ‘classic ML’ techniques.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10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5F52-3141-4204-AA1C-52AB6839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42" y="6485093"/>
            <a:ext cx="10971513" cy="376687"/>
          </a:xfrm>
        </p:spPr>
        <p:txBody>
          <a:bodyPr>
            <a:noAutofit/>
          </a:bodyPr>
          <a:lstStyle/>
          <a:p>
            <a:pPr algn="ctr"/>
            <a:r>
              <a:rPr lang="en-US" sz="1400" dirty="0"/>
              <a:t>THE MICRO X-TAL LOCATOR	-	JADS GRADUATION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BFBCB7-4C85-4474-B618-6FC3FFCE2EA1}"/>
              </a:ext>
            </a:extLst>
          </p:cNvPr>
          <p:cNvSpPr txBox="1">
            <a:spLocks/>
          </p:cNvSpPr>
          <p:nvPr/>
        </p:nvSpPr>
        <p:spPr>
          <a:xfrm>
            <a:off x="147484" y="0"/>
            <a:ext cx="11894574" cy="1401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SUMMARY MAY/JUNE 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02E5B7-6E20-408B-8A06-0CCCA59A5C41}"/>
              </a:ext>
            </a:extLst>
          </p:cNvPr>
          <p:cNvSpPr txBox="1"/>
          <p:nvPr/>
        </p:nvSpPr>
        <p:spPr>
          <a:xfrm>
            <a:off x="778160" y="1276040"/>
            <a:ext cx="1086184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FOCUS: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Repeatable data engineering &amp; exploration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TOOLING: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Improve dev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environement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by combining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Jupyter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,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PyCharM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Version control (Git &amp; GitHub)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RESULTED IN LIBRARY FOR: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Image I/O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, image visualization and ‘Slicing’ in sub-images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Statistics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on image slices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Visualization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of statistics plus images (interactive plot, heatmap)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DATA: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Real images for one type of </a:t>
            </a:r>
            <a:r>
              <a:rPr lang="el-GR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μ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(acquired on </a:t>
            </a:r>
            <a:r>
              <a:rPr lang="el-GR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μ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-scope)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Used two (rescaled) images for testing library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First exploration and analysis on small real dataset!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TBD: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SOLUTION DIRECTION: 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Because of current constraints, deep learning not very viable at this point in time.  Hence, use ‘classic ML’ techniques.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279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234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  UPDATE May-June Work  Building infrastrucTuRe &amp; Data exploration</vt:lpstr>
      <vt:lpstr>THE MICRO X-TAL LOCATOR - JADS GRADUATION PROJECT</vt:lpstr>
      <vt:lpstr>THE MICRO X-TAL LOCATOR - JADS GRADUATION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micro X-tal locator</dc:title>
  <dc:creator>Michael Janus</dc:creator>
  <cp:lastModifiedBy>Janus, Michael</cp:lastModifiedBy>
  <cp:revision>75</cp:revision>
  <dcterms:created xsi:type="dcterms:W3CDTF">2018-03-30T12:36:25Z</dcterms:created>
  <dcterms:modified xsi:type="dcterms:W3CDTF">2018-06-15T11:19:44Z</dcterms:modified>
</cp:coreProperties>
</file>