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81" r:id="rId3"/>
    <p:sldId id="383" r:id="rId4"/>
    <p:sldId id="382" r:id="rId5"/>
    <p:sldId id="385" r:id="rId6"/>
    <p:sldId id="386" r:id="rId7"/>
    <p:sldId id="384" r:id="rId8"/>
    <p:sldId id="387" r:id="rId9"/>
    <p:sldId id="389" r:id="rId10"/>
    <p:sldId id="390" r:id="rId11"/>
    <p:sldId id="391" r:id="rId12"/>
    <p:sldId id="38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A9F"/>
    <a:srgbClr val="247E95"/>
    <a:srgbClr val="35718B"/>
    <a:srgbClr val="476581"/>
    <a:srgbClr val="595877"/>
    <a:srgbClr val="6B4B6E"/>
    <a:srgbClr val="7C3F64"/>
    <a:srgbClr val="8E325A"/>
    <a:srgbClr val="A02650"/>
    <a:srgbClr val="B1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9357D-EC66-1E4E-B233-A5D1EE93F3AB}" v="414" dt="2019-05-23T21:25:18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4" autoAdjust="0"/>
    <p:restoredTop sz="86846"/>
  </p:normalViewPr>
  <p:slideViewPr>
    <p:cSldViewPr snapToGrid="0" snapToObjects="1">
      <p:cViewPr varScale="1">
        <p:scale>
          <a:sx n="99" d="100"/>
          <a:sy n="99" d="100"/>
        </p:scale>
        <p:origin x="168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0E33F-2678-C340-865A-002955B216F2}" type="doc">
      <dgm:prSet loTypeId="urn:microsoft.com/office/officeart/2005/8/layout/p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0165BC-7312-144D-B85E-8E29B48779BE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Harm continues</a:t>
          </a:r>
        </a:p>
      </dgm:t>
    </dgm:pt>
    <dgm:pt modelId="{C2081ABD-BE76-1740-911C-7751220CF205}" type="parTrans" cxnId="{25A7395B-2676-D843-9F35-249A5CF0739D}">
      <dgm:prSet/>
      <dgm:spPr/>
      <dgm:t>
        <a:bodyPr/>
        <a:lstStyle/>
        <a:p>
          <a:endParaRPr lang="en-US"/>
        </a:p>
      </dgm:t>
    </dgm:pt>
    <dgm:pt modelId="{887B98A6-72EB-F143-9CE7-6D7997AFFF40}" type="sibTrans" cxnId="{25A7395B-2676-D843-9F35-249A5CF0739D}">
      <dgm:prSet/>
      <dgm:spPr/>
      <dgm:t>
        <a:bodyPr/>
        <a:lstStyle/>
        <a:p>
          <a:endParaRPr lang="en-US"/>
        </a:p>
      </dgm:t>
    </dgm:pt>
    <dgm:pt modelId="{B074F2BB-0C93-204A-A770-56F43FDC6C8F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Resources wasted</a:t>
          </a:r>
        </a:p>
      </dgm:t>
    </dgm:pt>
    <dgm:pt modelId="{767D489B-6C4F-C845-AFA4-3F44DDEF85BE}" type="parTrans" cxnId="{3C7677BF-B878-2945-A2E5-D1D4116982EB}">
      <dgm:prSet/>
      <dgm:spPr/>
      <dgm:t>
        <a:bodyPr/>
        <a:lstStyle/>
        <a:p>
          <a:endParaRPr lang="en-US"/>
        </a:p>
      </dgm:t>
    </dgm:pt>
    <dgm:pt modelId="{2E0D7B35-7F44-0546-AFE4-733E484F7D5F}" type="sibTrans" cxnId="{3C7677BF-B878-2945-A2E5-D1D4116982EB}">
      <dgm:prSet/>
      <dgm:spPr/>
      <dgm:t>
        <a:bodyPr/>
        <a:lstStyle/>
        <a:p>
          <a:endParaRPr lang="en-US"/>
        </a:p>
      </dgm:t>
    </dgm:pt>
    <dgm:pt modelId="{E6BD6882-3DEA-4844-ABBA-8A8B5C541A84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Confidence </a:t>
          </a:r>
          <a:br>
            <a:rPr lang="en-US" sz="2400" dirty="0">
              <a:solidFill>
                <a:schemeClr val="tx1"/>
              </a:solidFill>
            </a:rPr>
          </a:br>
          <a:r>
            <a:rPr lang="en-US" sz="2400" dirty="0">
              <a:solidFill>
                <a:schemeClr val="tx1"/>
              </a:solidFill>
            </a:rPr>
            <a:t>can suffer</a:t>
          </a:r>
        </a:p>
      </dgm:t>
    </dgm:pt>
    <dgm:pt modelId="{2EF45C97-0842-9744-B504-4156F95163B0}" type="parTrans" cxnId="{5C21820E-5432-6E47-9DEA-A8FB9D44AF44}">
      <dgm:prSet/>
      <dgm:spPr/>
      <dgm:t>
        <a:bodyPr/>
        <a:lstStyle/>
        <a:p>
          <a:endParaRPr lang="en-US"/>
        </a:p>
      </dgm:t>
    </dgm:pt>
    <dgm:pt modelId="{CF8D4312-5C56-964A-B6B9-F2C3C0D51799}" type="sibTrans" cxnId="{5C21820E-5432-6E47-9DEA-A8FB9D44AF44}">
      <dgm:prSet/>
      <dgm:spPr/>
      <dgm:t>
        <a:bodyPr/>
        <a:lstStyle/>
        <a:p>
          <a:endParaRPr lang="en-US"/>
        </a:p>
      </dgm:t>
    </dgm:pt>
    <dgm:pt modelId="{A43E67C2-04B6-EE4E-9077-07B3EB5E171D}" type="pres">
      <dgm:prSet presAssocID="{6D60E33F-2678-C340-865A-002955B216F2}" presName="Name0" presStyleCnt="0">
        <dgm:presLayoutVars>
          <dgm:dir/>
          <dgm:resizeHandles val="exact"/>
        </dgm:presLayoutVars>
      </dgm:prSet>
      <dgm:spPr/>
    </dgm:pt>
    <dgm:pt modelId="{AEEA1068-D2C4-B443-9348-F850EC915408}" type="pres">
      <dgm:prSet presAssocID="{740165BC-7312-144D-B85E-8E29B48779BE}" presName="compNode" presStyleCnt="0"/>
      <dgm:spPr/>
    </dgm:pt>
    <dgm:pt modelId="{F73DEE97-0BA8-4D48-80E0-F7172190EA61}" type="pres">
      <dgm:prSet presAssocID="{740165BC-7312-144D-B85E-8E29B48779BE}" presName="pictRect" presStyleLbl="node1" presStyleIdx="0" presStyleCnt="3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148F356E-91CB-F74D-9CA9-D009084432FF}" type="pres">
      <dgm:prSet presAssocID="{740165BC-7312-144D-B85E-8E29B48779BE}" presName="textRect" presStyleLbl="revTx" presStyleIdx="0" presStyleCnt="3">
        <dgm:presLayoutVars>
          <dgm:bulletEnabled val="1"/>
        </dgm:presLayoutVars>
      </dgm:prSet>
      <dgm:spPr/>
    </dgm:pt>
    <dgm:pt modelId="{FA9B452B-70B4-3942-80C2-7340E8B275BD}" type="pres">
      <dgm:prSet presAssocID="{887B98A6-72EB-F143-9CE7-6D7997AFFF40}" presName="sibTrans" presStyleLbl="sibTrans2D1" presStyleIdx="0" presStyleCnt="0"/>
      <dgm:spPr/>
    </dgm:pt>
    <dgm:pt modelId="{F7F6D644-0A67-F04A-AA02-48DDC4428F7A}" type="pres">
      <dgm:prSet presAssocID="{B074F2BB-0C93-204A-A770-56F43FDC6C8F}" presName="compNode" presStyleCnt="0"/>
      <dgm:spPr/>
    </dgm:pt>
    <dgm:pt modelId="{77487C44-D4B4-794F-A34B-2DF16EEE663F}" type="pres">
      <dgm:prSet presAssocID="{B074F2BB-0C93-204A-A770-56F43FDC6C8F}" presName="pictRect" presStyleLbl="node1" presStyleIdx="1" presStyleCnt="3"/>
      <dgm:spPr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54A065ED-33A7-4D45-BA23-20ACFBA62C86}" type="pres">
      <dgm:prSet presAssocID="{B074F2BB-0C93-204A-A770-56F43FDC6C8F}" presName="textRect" presStyleLbl="revTx" presStyleIdx="1" presStyleCnt="3">
        <dgm:presLayoutVars>
          <dgm:bulletEnabled val="1"/>
        </dgm:presLayoutVars>
      </dgm:prSet>
      <dgm:spPr/>
    </dgm:pt>
    <dgm:pt modelId="{6C2EA361-5DB8-BA47-8420-E34019384C5E}" type="pres">
      <dgm:prSet presAssocID="{2E0D7B35-7F44-0546-AFE4-733E484F7D5F}" presName="sibTrans" presStyleLbl="sibTrans2D1" presStyleIdx="0" presStyleCnt="0"/>
      <dgm:spPr/>
    </dgm:pt>
    <dgm:pt modelId="{58F62C38-017F-4244-94DB-1A0E7A4025A6}" type="pres">
      <dgm:prSet presAssocID="{E6BD6882-3DEA-4844-ABBA-8A8B5C541A84}" presName="compNode" presStyleCnt="0"/>
      <dgm:spPr/>
    </dgm:pt>
    <dgm:pt modelId="{9C4852E3-6AE4-FC4A-A1A9-23AFEA339838}" type="pres">
      <dgm:prSet presAssocID="{E6BD6882-3DEA-4844-ABBA-8A8B5C541A84}" presName="pictRect" presStyleLbl="node1" presStyleIdx="2" presStyleCnt="3"/>
      <dgm:spPr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66748847-F100-0145-86BD-BE61F5746D1D}" type="pres">
      <dgm:prSet presAssocID="{E6BD6882-3DEA-4844-ABBA-8A8B5C541A84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5772A20D-5368-B548-A0A3-FE0082ABCEEB}" type="presOf" srcId="{6D60E33F-2678-C340-865A-002955B216F2}" destId="{A43E67C2-04B6-EE4E-9077-07B3EB5E171D}" srcOrd="0" destOrd="0" presId="urn:microsoft.com/office/officeart/2005/8/layout/pList1"/>
    <dgm:cxn modelId="{5C21820E-5432-6E47-9DEA-A8FB9D44AF44}" srcId="{6D60E33F-2678-C340-865A-002955B216F2}" destId="{E6BD6882-3DEA-4844-ABBA-8A8B5C541A84}" srcOrd="2" destOrd="0" parTransId="{2EF45C97-0842-9744-B504-4156F95163B0}" sibTransId="{CF8D4312-5C56-964A-B6B9-F2C3C0D51799}"/>
    <dgm:cxn modelId="{F6005A1F-8B39-EF49-A89E-E3B1C660FE9A}" type="presOf" srcId="{B074F2BB-0C93-204A-A770-56F43FDC6C8F}" destId="{54A065ED-33A7-4D45-BA23-20ACFBA62C86}" srcOrd="0" destOrd="0" presId="urn:microsoft.com/office/officeart/2005/8/layout/pList1"/>
    <dgm:cxn modelId="{25A7395B-2676-D843-9F35-249A5CF0739D}" srcId="{6D60E33F-2678-C340-865A-002955B216F2}" destId="{740165BC-7312-144D-B85E-8E29B48779BE}" srcOrd="0" destOrd="0" parTransId="{C2081ABD-BE76-1740-911C-7751220CF205}" sibTransId="{887B98A6-72EB-F143-9CE7-6D7997AFFF40}"/>
    <dgm:cxn modelId="{476B68B0-2C3C-E84C-BC8A-77432F3B7278}" type="presOf" srcId="{740165BC-7312-144D-B85E-8E29B48779BE}" destId="{148F356E-91CB-F74D-9CA9-D009084432FF}" srcOrd="0" destOrd="0" presId="urn:microsoft.com/office/officeart/2005/8/layout/pList1"/>
    <dgm:cxn modelId="{491646B6-F7E1-6046-BA7E-0C60681C8504}" type="presOf" srcId="{2E0D7B35-7F44-0546-AFE4-733E484F7D5F}" destId="{6C2EA361-5DB8-BA47-8420-E34019384C5E}" srcOrd="0" destOrd="0" presId="urn:microsoft.com/office/officeart/2005/8/layout/pList1"/>
    <dgm:cxn modelId="{3C7677BF-B878-2945-A2E5-D1D4116982EB}" srcId="{6D60E33F-2678-C340-865A-002955B216F2}" destId="{B074F2BB-0C93-204A-A770-56F43FDC6C8F}" srcOrd="1" destOrd="0" parTransId="{767D489B-6C4F-C845-AFA4-3F44DDEF85BE}" sibTransId="{2E0D7B35-7F44-0546-AFE4-733E484F7D5F}"/>
    <dgm:cxn modelId="{402940CD-8993-D741-874A-3B337756B25F}" type="presOf" srcId="{887B98A6-72EB-F143-9CE7-6D7997AFFF40}" destId="{FA9B452B-70B4-3942-80C2-7340E8B275BD}" srcOrd="0" destOrd="0" presId="urn:microsoft.com/office/officeart/2005/8/layout/pList1"/>
    <dgm:cxn modelId="{E1256FE8-BAD5-A340-A9CC-6427C884A16C}" type="presOf" srcId="{E6BD6882-3DEA-4844-ABBA-8A8B5C541A84}" destId="{66748847-F100-0145-86BD-BE61F5746D1D}" srcOrd="0" destOrd="0" presId="urn:microsoft.com/office/officeart/2005/8/layout/pList1"/>
    <dgm:cxn modelId="{74FF5141-D46A-BE44-B39B-E9A844D981FB}" type="presParOf" srcId="{A43E67C2-04B6-EE4E-9077-07B3EB5E171D}" destId="{AEEA1068-D2C4-B443-9348-F850EC915408}" srcOrd="0" destOrd="0" presId="urn:microsoft.com/office/officeart/2005/8/layout/pList1"/>
    <dgm:cxn modelId="{7D703335-4E1B-274D-AE95-88DAC022C59D}" type="presParOf" srcId="{AEEA1068-D2C4-B443-9348-F850EC915408}" destId="{F73DEE97-0BA8-4D48-80E0-F7172190EA61}" srcOrd="0" destOrd="0" presId="urn:microsoft.com/office/officeart/2005/8/layout/pList1"/>
    <dgm:cxn modelId="{D5F832DF-FE76-E14D-A586-1E1DCEA9EEFD}" type="presParOf" srcId="{AEEA1068-D2C4-B443-9348-F850EC915408}" destId="{148F356E-91CB-F74D-9CA9-D009084432FF}" srcOrd="1" destOrd="0" presId="urn:microsoft.com/office/officeart/2005/8/layout/pList1"/>
    <dgm:cxn modelId="{B0114FB3-5C7F-ED42-87EB-A2776CF95EC6}" type="presParOf" srcId="{A43E67C2-04B6-EE4E-9077-07B3EB5E171D}" destId="{FA9B452B-70B4-3942-80C2-7340E8B275BD}" srcOrd="1" destOrd="0" presId="urn:microsoft.com/office/officeart/2005/8/layout/pList1"/>
    <dgm:cxn modelId="{4693AE2D-8DF5-B34B-A81D-731A08B952C5}" type="presParOf" srcId="{A43E67C2-04B6-EE4E-9077-07B3EB5E171D}" destId="{F7F6D644-0A67-F04A-AA02-48DDC4428F7A}" srcOrd="2" destOrd="0" presId="urn:microsoft.com/office/officeart/2005/8/layout/pList1"/>
    <dgm:cxn modelId="{AFFA4933-110A-C14F-BD34-27A8601D5D8F}" type="presParOf" srcId="{F7F6D644-0A67-F04A-AA02-48DDC4428F7A}" destId="{77487C44-D4B4-794F-A34B-2DF16EEE663F}" srcOrd="0" destOrd="0" presId="urn:microsoft.com/office/officeart/2005/8/layout/pList1"/>
    <dgm:cxn modelId="{71330A2A-CD31-694C-A753-4F66DED22A9E}" type="presParOf" srcId="{F7F6D644-0A67-F04A-AA02-48DDC4428F7A}" destId="{54A065ED-33A7-4D45-BA23-20ACFBA62C86}" srcOrd="1" destOrd="0" presId="urn:microsoft.com/office/officeart/2005/8/layout/pList1"/>
    <dgm:cxn modelId="{4832855C-121B-B143-A77C-5671E815D47B}" type="presParOf" srcId="{A43E67C2-04B6-EE4E-9077-07B3EB5E171D}" destId="{6C2EA361-5DB8-BA47-8420-E34019384C5E}" srcOrd="3" destOrd="0" presId="urn:microsoft.com/office/officeart/2005/8/layout/pList1"/>
    <dgm:cxn modelId="{E28837F5-6853-854C-925B-531A9B2BC28F}" type="presParOf" srcId="{A43E67C2-04B6-EE4E-9077-07B3EB5E171D}" destId="{58F62C38-017F-4244-94DB-1A0E7A4025A6}" srcOrd="4" destOrd="0" presId="urn:microsoft.com/office/officeart/2005/8/layout/pList1"/>
    <dgm:cxn modelId="{E458B227-AF60-D44A-B254-789B9DA99E18}" type="presParOf" srcId="{58F62C38-017F-4244-94DB-1A0E7A4025A6}" destId="{9C4852E3-6AE4-FC4A-A1A9-23AFEA339838}" srcOrd="0" destOrd="0" presId="urn:microsoft.com/office/officeart/2005/8/layout/pList1"/>
    <dgm:cxn modelId="{6D08D81D-8DC7-1846-A81A-D3FB0862F0EC}" type="presParOf" srcId="{58F62C38-017F-4244-94DB-1A0E7A4025A6}" destId="{66748847-F100-0145-86BD-BE61F5746D1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714DAC-6ACD-B34C-8612-DCD89692ED1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4C00C-3307-DA4C-87F6-FC275B8CD11B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Effects on crime</a:t>
          </a:r>
        </a:p>
      </dgm:t>
    </dgm:pt>
    <dgm:pt modelId="{505E909B-ABD2-8148-B5C5-250D8D59089F}" type="parTrans" cxnId="{232332F6-1EA6-C240-A632-DD21CC46B202}">
      <dgm:prSet/>
      <dgm:spPr/>
      <dgm:t>
        <a:bodyPr/>
        <a:lstStyle/>
        <a:p>
          <a:endParaRPr lang="en-US"/>
        </a:p>
      </dgm:t>
    </dgm:pt>
    <dgm:pt modelId="{FB08525B-3B17-D149-B716-11B5A39FA881}" type="sibTrans" cxnId="{232332F6-1EA6-C240-A632-DD21CC46B202}">
      <dgm:prSet/>
      <dgm:spPr/>
      <dgm:t>
        <a:bodyPr/>
        <a:lstStyle/>
        <a:p>
          <a:endParaRPr lang="en-US"/>
        </a:p>
      </dgm:t>
    </dgm:pt>
    <dgm:pt modelId="{5D5D7CFA-15DA-C448-BABE-186938493BC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Effects on communities</a:t>
          </a:r>
        </a:p>
      </dgm:t>
    </dgm:pt>
    <dgm:pt modelId="{66A7A63B-D9A5-E14C-84A6-316F4332EAE8}" type="parTrans" cxnId="{B5CD542F-A486-DD43-A862-A7842947D395}">
      <dgm:prSet/>
      <dgm:spPr/>
      <dgm:t>
        <a:bodyPr/>
        <a:lstStyle/>
        <a:p>
          <a:endParaRPr lang="en-US"/>
        </a:p>
      </dgm:t>
    </dgm:pt>
    <dgm:pt modelId="{4430CA52-2DEE-3F4B-87A5-B3B0BDB70E28}" type="sibTrans" cxnId="{B5CD542F-A486-DD43-A862-A7842947D395}">
      <dgm:prSet/>
      <dgm:spPr/>
      <dgm:t>
        <a:bodyPr/>
        <a:lstStyle/>
        <a:p>
          <a:endParaRPr lang="en-US"/>
        </a:p>
      </dgm:t>
    </dgm:pt>
    <dgm:pt modelId="{E0C6369F-FD59-FA45-8BE7-E96D1128D311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Effects on police</a:t>
          </a:r>
        </a:p>
      </dgm:t>
    </dgm:pt>
    <dgm:pt modelId="{05E5066F-EC4E-9F43-A200-CC647B7C41D7}" type="parTrans" cxnId="{50263349-9FE3-6640-8C62-A04C923562C9}">
      <dgm:prSet/>
      <dgm:spPr/>
      <dgm:t>
        <a:bodyPr/>
        <a:lstStyle/>
        <a:p>
          <a:endParaRPr lang="en-US"/>
        </a:p>
      </dgm:t>
    </dgm:pt>
    <dgm:pt modelId="{252CC6D7-9FFF-FB4A-8BC0-DABE5700B6F1}" type="sibTrans" cxnId="{50263349-9FE3-6640-8C62-A04C923562C9}">
      <dgm:prSet/>
      <dgm:spPr/>
      <dgm:t>
        <a:bodyPr/>
        <a:lstStyle/>
        <a:p>
          <a:endParaRPr lang="en-US"/>
        </a:p>
      </dgm:t>
    </dgm:pt>
    <dgm:pt modelId="{1744A29C-423F-1045-89DF-815325D9574F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Effects on offenders</a:t>
          </a:r>
        </a:p>
      </dgm:t>
    </dgm:pt>
    <dgm:pt modelId="{C0CFC58B-EAC2-3F4A-A05E-51EE87FC0B76}" type="parTrans" cxnId="{F023DA5E-19DF-8F41-A6D2-95C758516B5A}">
      <dgm:prSet/>
      <dgm:spPr/>
      <dgm:t>
        <a:bodyPr/>
        <a:lstStyle/>
        <a:p>
          <a:endParaRPr lang="en-US"/>
        </a:p>
      </dgm:t>
    </dgm:pt>
    <dgm:pt modelId="{1342DB0D-1CE4-594B-8400-A904E8F84EFA}" type="sibTrans" cxnId="{F023DA5E-19DF-8F41-A6D2-95C758516B5A}">
      <dgm:prSet/>
      <dgm:spPr/>
      <dgm:t>
        <a:bodyPr/>
        <a:lstStyle/>
        <a:p>
          <a:endParaRPr lang="en-US"/>
        </a:p>
      </dgm:t>
    </dgm:pt>
    <dgm:pt modelId="{05B42521-1E61-7543-9DA4-3A7573045375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Displacement and diffusion</a:t>
          </a:r>
        </a:p>
      </dgm:t>
    </dgm:pt>
    <dgm:pt modelId="{564BEFF1-9278-E74E-9EF1-F58568ACDF8D}" type="parTrans" cxnId="{E51F64BC-DBAA-9D4D-AEE9-B1AEC4EF6EE7}">
      <dgm:prSet/>
      <dgm:spPr/>
      <dgm:t>
        <a:bodyPr/>
        <a:lstStyle/>
        <a:p>
          <a:endParaRPr lang="en-US"/>
        </a:p>
      </dgm:t>
    </dgm:pt>
    <dgm:pt modelId="{7121B588-3D47-614A-9162-89A850C2C2A4}" type="sibTrans" cxnId="{E51F64BC-DBAA-9D4D-AEE9-B1AEC4EF6EE7}">
      <dgm:prSet/>
      <dgm:spPr/>
      <dgm:t>
        <a:bodyPr/>
        <a:lstStyle/>
        <a:p>
          <a:endParaRPr lang="en-US"/>
        </a:p>
      </dgm:t>
    </dgm:pt>
    <dgm:pt modelId="{24AE0D85-F3BD-7043-B812-2A4A0FD7858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Cost effectiveness</a:t>
          </a:r>
        </a:p>
      </dgm:t>
    </dgm:pt>
    <dgm:pt modelId="{509384A9-FCBE-164D-9FB3-5D8B76A0E588}" type="parTrans" cxnId="{0CC9F627-9AF9-F74B-ACBF-6CD9A18F56E5}">
      <dgm:prSet/>
      <dgm:spPr/>
      <dgm:t>
        <a:bodyPr/>
        <a:lstStyle/>
        <a:p>
          <a:endParaRPr lang="en-US"/>
        </a:p>
      </dgm:t>
    </dgm:pt>
    <dgm:pt modelId="{B1BF34D4-A0EB-7448-9974-248981EA6462}" type="sibTrans" cxnId="{0CC9F627-9AF9-F74B-ACBF-6CD9A18F56E5}">
      <dgm:prSet/>
      <dgm:spPr/>
      <dgm:t>
        <a:bodyPr/>
        <a:lstStyle/>
        <a:p>
          <a:endParaRPr lang="en-US"/>
        </a:p>
      </dgm:t>
    </dgm:pt>
    <dgm:pt modelId="{C40CA4EA-01AC-E943-9497-1AF96A5E01CF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Long-term effects</a:t>
          </a:r>
        </a:p>
      </dgm:t>
    </dgm:pt>
    <dgm:pt modelId="{A9FC1841-3431-9B49-8059-525C3148252A}" type="parTrans" cxnId="{A5AF74EE-B1D2-CC4D-B985-459ACFFBB802}">
      <dgm:prSet/>
      <dgm:spPr/>
      <dgm:t>
        <a:bodyPr/>
        <a:lstStyle/>
        <a:p>
          <a:endParaRPr lang="en-US"/>
        </a:p>
      </dgm:t>
    </dgm:pt>
    <dgm:pt modelId="{DC29D409-5BB7-A449-8217-169C8FCF009A}" type="sibTrans" cxnId="{A5AF74EE-B1D2-CC4D-B985-459ACFFBB802}">
      <dgm:prSet/>
      <dgm:spPr/>
      <dgm:t>
        <a:bodyPr/>
        <a:lstStyle/>
        <a:p>
          <a:endParaRPr lang="en-US"/>
        </a:p>
      </dgm:t>
    </dgm:pt>
    <dgm:pt modelId="{D1B56884-1333-144D-9702-2BF2E513BCD5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Effects on victims</a:t>
          </a:r>
        </a:p>
      </dgm:t>
    </dgm:pt>
    <dgm:pt modelId="{C7B606ED-7EC2-B440-B544-63978A29F3C0}" type="parTrans" cxnId="{745A4272-6928-4B44-BCE8-9D09A927BEF6}">
      <dgm:prSet/>
      <dgm:spPr/>
      <dgm:t>
        <a:bodyPr/>
        <a:lstStyle/>
        <a:p>
          <a:endParaRPr lang="en-US"/>
        </a:p>
      </dgm:t>
    </dgm:pt>
    <dgm:pt modelId="{1B306AB4-E68D-7744-8598-988DBF356917}" type="sibTrans" cxnId="{745A4272-6928-4B44-BCE8-9D09A927BEF6}">
      <dgm:prSet/>
      <dgm:spPr/>
      <dgm:t>
        <a:bodyPr/>
        <a:lstStyle/>
        <a:p>
          <a:endParaRPr lang="en-US"/>
        </a:p>
      </dgm:t>
    </dgm:pt>
    <dgm:pt modelId="{F09227C3-DE5D-7549-89F3-0BAC76FD54B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Effects on other agencies</a:t>
          </a:r>
        </a:p>
      </dgm:t>
    </dgm:pt>
    <dgm:pt modelId="{9ABF5241-8986-1348-8A16-DD7CC268AF8E}" type="parTrans" cxnId="{298D98D6-5337-0740-B0C7-4EE56411DCAC}">
      <dgm:prSet/>
      <dgm:spPr/>
      <dgm:t>
        <a:bodyPr/>
        <a:lstStyle/>
        <a:p>
          <a:endParaRPr lang="en-US"/>
        </a:p>
      </dgm:t>
    </dgm:pt>
    <dgm:pt modelId="{527064B6-09B7-6B4D-8C29-618D46BD2F5B}" type="sibTrans" cxnId="{298D98D6-5337-0740-B0C7-4EE56411DCAC}">
      <dgm:prSet/>
      <dgm:spPr/>
      <dgm:t>
        <a:bodyPr/>
        <a:lstStyle/>
        <a:p>
          <a:endParaRPr lang="en-US"/>
        </a:p>
      </dgm:t>
    </dgm:pt>
    <dgm:pt modelId="{69910C44-38E8-6641-BEAF-33A911AC5423}" type="pres">
      <dgm:prSet presAssocID="{B2714DAC-6ACD-B34C-8612-DCD89692ED1C}" presName="diagram" presStyleCnt="0">
        <dgm:presLayoutVars>
          <dgm:dir/>
          <dgm:resizeHandles val="exact"/>
        </dgm:presLayoutVars>
      </dgm:prSet>
      <dgm:spPr/>
    </dgm:pt>
    <dgm:pt modelId="{93BCEBB0-9662-8341-97D4-874538912AC5}" type="pres">
      <dgm:prSet presAssocID="{9554C00C-3307-DA4C-87F6-FC275B8CD11B}" presName="node" presStyleLbl="node1" presStyleIdx="0" presStyleCnt="9" custScaleX="123494">
        <dgm:presLayoutVars>
          <dgm:bulletEnabled val="1"/>
        </dgm:presLayoutVars>
      </dgm:prSet>
      <dgm:spPr/>
    </dgm:pt>
    <dgm:pt modelId="{8F7E1EC5-5347-D343-A2BA-91D4B26A6B53}" type="pres">
      <dgm:prSet presAssocID="{FB08525B-3B17-D149-B716-11B5A39FA881}" presName="sibTrans" presStyleCnt="0"/>
      <dgm:spPr/>
    </dgm:pt>
    <dgm:pt modelId="{5EE4EBEC-F752-D541-AFE7-56B6870A5523}" type="pres">
      <dgm:prSet presAssocID="{5D5D7CFA-15DA-C448-BABE-186938493BCA}" presName="node" presStyleLbl="node1" presStyleIdx="1" presStyleCnt="9" custScaleX="123494">
        <dgm:presLayoutVars>
          <dgm:bulletEnabled val="1"/>
        </dgm:presLayoutVars>
      </dgm:prSet>
      <dgm:spPr/>
    </dgm:pt>
    <dgm:pt modelId="{F4FFA007-BECB-EE41-94E0-402F68800DC5}" type="pres">
      <dgm:prSet presAssocID="{4430CA52-2DEE-3F4B-87A5-B3B0BDB70E28}" presName="sibTrans" presStyleCnt="0"/>
      <dgm:spPr/>
    </dgm:pt>
    <dgm:pt modelId="{7433A73A-62FC-E040-A03F-FD81396FD407}" type="pres">
      <dgm:prSet presAssocID="{E0C6369F-FD59-FA45-8BE7-E96D1128D311}" presName="node" presStyleLbl="node1" presStyleIdx="2" presStyleCnt="9" custScaleX="123494">
        <dgm:presLayoutVars>
          <dgm:bulletEnabled val="1"/>
        </dgm:presLayoutVars>
      </dgm:prSet>
      <dgm:spPr/>
    </dgm:pt>
    <dgm:pt modelId="{EFAA3102-22E1-0242-9DC9-0ACA82B680C9}" type="pres">
      <dgm:prSet presAssocID="{252CC6D7-9FFF-FB4A-8BC0-DABE5700B6F1}" presName="sibTrans" presStyleCnt="0"/>
      <dgm:spPr/>
    </dgm:pt>
    <dgm:pt modelId="{AAA8F69F-A44B-4E40-BFED-BB9938EA9D95}" type="pres">
      <dgm:prSet presAssocID="{D1B56884-1333-144D-9702-2BF2E513BCD5}" presName="node" presStyleLbl="node1" presStyleIdx="3" presStyleCnt="9" custScaleX="123494">
        <dgm:presLayoutVars>
          <dgm:bulletEnabled val="1"/>
        </dgm:presLayoutVars>
      </dgm:prSet>
      <dgm:spPr/>
    </dgm:pt>
    <dgm:pt modelId="{678B16FC-B1F7-124B-8473-860128A490AD}" type="pres">
      <dgm:prSet presAssocID="{1B306AB4-E68D-7744-8598-988DBF356917}" presName="sibTrans" presStyleCnt="0"/>
      <dgm:spPr/>
    </dgm:pt>
    <dgm:pt modelId="{1321656D-75C5-3443-9BB0-D7C3FD1411A2}" type="pres">
      <dgm:prSet presAssocID="{1744A29C-423F-1045-89DF-815325D9574F}" presName="node" presStyleLbl="node1" presStyleIdx="4" presStyleCnt="9" custScaleX="123494">
        <dgm:presLayoutVars>
          <dgm:bulletEnabled val="1"/>
        </dgm:presLayoutVars>
      </dgm:prSet>
      <dgm:spPr/>
    </dgm:pt>
    <dgm:pt modelId="{BCB979AD-5EDE-DE47-BAFE-B938279D46BC}" type="pres">
      <dgm:prSet presAssocID="{1342DB0D-1CE4-594B-8400-A904E8F84EFA}" presName="sibTrans" presStyleCnt="0"/>
      <dgm:spPr/>
    </dgm:pt>
    <dgm:pt modelId="{5982A87C-1E8F-7044-BF6E-E71ECF48186B}" type="pres">
      <dgm:prSet presAssocID="{F09227C3-DE5D-7549-89F3-0BAC76FD54BE}" presName="node" presStyleLbl="node1" presStyleIdx="5" presStyleCnt="9" custScaleX="123494">
        <dgm:presLayoutVars>
          <dgm:bulletEnabled val="1"/>
        </dgm:presLayoutVars>
      </dgm:prSet>
      <dgm:spPr/>
    </dgm:pt>
    <dgm:pt modelId="{5075B1D1-88E2-D34D-B96F-850D69918109}" type="pres">
      <dgm:prSet presAssocID="{527064B6-09B7-6B4D-8C29-618D46BD2F5B}" presName="sibTrans" presStyleCnt="0"/>
      <dgm:spPr/>
    </dgm:pt>
    <dgm:pt modelId="{CBF148FC-5652-494E-A4C7-24460C2F478B}" type="pres">
      <dgm:prSet presAssocID="{05B42521-1E61-7543-9DA4-3A7573045375}" presName="node" presStyleLbl="node1" presStyleIdx="6" presStyleCnt="9" custScaleX="123494">
        <dgm:presLayoutVars>
          <dgm:bulletEnabled val="1"/>
        </dgm:presLayoutVars>
      </dgm:prSet>
      <dgm:spPr/>
    </dgm:pt>
    <dgm:pt modelId="{CECEAF53-06A1-8A43-8F02-16BBE1CA02ED}" type="pres">
      <dgm:prSet presAssocID="{7121B588-3D47-614A-9162-89A850C2C2A4}" presName="sibTrans" presStyleCnt="0"/>
      <dgm:spPr/>
    </dgm:pt>
    <dgm:pt modelId="{44E810F4-8956-354E-BC34-C0DB6D58D50A}" type="pres">
      <dgm:prSet presAssocID="{24AE0D85-F3BD-7043-B812-2A4A0FD7858D}" presName="node" presStyleLbl="node1" presStyleIdx="7" presStyleCnt="9" custScaleX="123494">
        <dgm:presLayoutVars>
          <dgm:bulletEnabled val="1"/>
        </dgm:presLayoutVars>
      </dgm:prSet>
      <dgm:spPr/>
    </dgm:pt>
    <dgm:pt modelId="{9EAE983B-8C48-EE43-958A-E5D4ED126B9C}" type="pres">
      <dgm:prSet presAssocID="{B1BF34D4-A0EB-7448-9974-248981EA6462}" presName="sibTrans" presStyleCnt="0"/>
      <dgm:spPr/>
    </dgm:pt>
    <dgm:pt modelId="{29399A61-9FD5-BE43-88F3-699B76C6416A}" type="pres">
      <dgm:prSet presAssocID="{C40CA4EA-01AC-E943-9497-1AF96A5E01CF}" presName="node" presStyleLbl="node1" presStyleIdx="8" presStyleCnt="9" custScaleX="123494">
        <dgm:presLayoutVars>
          <dgm:bulletEnabled val="1"/>
        </dgm:presLayoutVars>
      </dgm:prSet>
      <dgm:spPr/>
    </dgm:pt>
  </dgm:ptLst>
  <dgm:cxnLst>
    <dgm:cxn modelId="{0CC9F627-9AF9-F74B-ACBF-6CD9A18F56E5}" srcId="{B2714DAC-6ACD-B34C-8612-DCD89692ED1C}" destId="{24AE0D85-F3BD-7043-B812-2A4A0FD7858D}" srcOrd="7" destOrd="0" parTransId="{509384A9-FCBE-164D-9FB3-5D8B76A0E588}" sibTransId="{B1BF34D4-A0EB-7448-9974-248981EA6462}"/>
    <dgm:cxn modelId="{B5CD542F-A486-DD43-A862-A7842947D395}" srcId="{B2714DAC-6ACD-B34C-8612-DCD89692ED1C}" destId="{5D5D7CFA-15DA-C448-BABE-186938493BCA}" srcOrd="1" destOrd="0" parTransId="{66A7A63B-D9A5-E14C-84A6-316F4332EAE8}" sibTransId="{4430CA52-2DEE-3F4B-87A5-B3B0BDB70E28}"/>
    <dgm:cxn modelId="{470F8437-D44E-FF42-A7BF-DBCD7FAB1D47}" type="presOf" srcId="{5D5D7CFA-15DA-C448-BABE-186938493BCA}" destId="{5EE4EBEC-F752-D541-AFE7-56B6870A5523}" srcOrd="0" destOrd="0" presId="urn:microsoft.com/office/officeart/2005/8/layout/default"/>
    <dgm:cxn modelId="{50263349-9FE3-6640-8C62-A04C923562C9}" srcId="{B2714DAC-6ACD-B34C-8612-DCD89692ED1C}" destId="{E0C6369F-FD59-FA45-8BE7-E96D1128D311}" srcOrd="2" destOrd="0" parTransId="{05E5066F-EC4E-9F43-A200-CC647B7C41D7}" sibTransId="{252CC6D7-9FFF-FB4A-8BC0-DABE5700B6F1}"/>
    <dgm:cxn modelId="{F023DA5E-19DF-8F41-A6D2-95C758516B5A}" srcId="{B2714DAC-6ACD-B34C-8612-DCD89692ED1C}" destId="{1744A29C-423F-1045-89DF-815325D9574F}" srcOrd="4" destOrd="0" parTransId="{C0CFC58B-EAC2-3F4A-A05E-51EE87FC0B76}" sibTransId="{1342DB0D-1CE4-594B-8400-A904E8F84EFA}"/>
    <dgm:cxn modelId="{745A4272-6928-4B44-BCE8-9D09A927BEF6}" srcId="{B2714DAC-6ACD-B34C-8612-DCD89692ED1C}" destId="{D1B56884-1333-144D-9702-2BF2E513BCD5}" srcOrd="3" destOrd="0" parTransId="{C7B606ED-7EC2-B440-B544-63978A29F3C0}" sibTransId="{1B306AB4-E68D-7744-8598-988DBF356917}"/>
    <dgm:cxn modelId="{A3994A7A-BB0F-EB4B-8B60-7B48C3504C1B}" type="presOf" srcId="{D1B56884-1333-144D-9702-2BF2E513BCD5}" destId="{AAA8F69F-A44B-4E40-BFED-BB9938EA9D95}" srcOrd="0" destOrd="0" presId="urn:microsoft.com/office/officeart/2005/8/layout/default"/>
    <dgm:cxn modelId="{BCB1307E-47B1-274D-8DB5-629BCB9E4B84}" type="presOf" srcId="{F09227C3-DE5D-7549-89F3-0BAC76FD54BE}" destId="{5982A87C-1E8F-7044-BF6E-E71ECF48186B}" srcOrd="0" destOrd="0" presId="urn:microsoft.com/office/officeart/2005/8/layout/default"/>
    <dgm:cxn modelId="{6AAF6C84-8B2A-304D-8EEF-73AF33DAF2D4}" type="presOf" srcId="{C40CA4EA-01AC-E943-9497-1AF96A5E01CF}" destId="{29399A61-9FD5-BE43-88F3-699B76C6416A}" srcOrd="0" destOrd="0" presId="urn:microsoft.com/office/officeart/2005/8/layout/default"/>
    <dgm:cxn modelId="{F1728190-7A65-B24D-9FF1-7BF12FAED4AC}" type="presOf" srcId="{05B42521-1E61-7543-9DA4-3A7573045375}" destId="{CBF148FC-5652-494E-A4C7-24460C2F478B}" srcOrd="0" destOrd="0" presId="urn:microsoft.com/office/officeart/2005/8/layout/default"/>
    <dgm:cxn modelId="{6F7D08AA-6A91-F44B-B6FD-DDA6E542C71D}" type="presOf" srcId="{24AE0D85-F3BD-7043-B812-2A4A0FD7858D}" destId="{44E810F4-8956-354E-BC34-C0DB6D58D50A}" srcOrd="0" destOrd="0" presId="urn:microsoft.com/office/officeart/2005/8/layout/default"/>
    <dgm:cxn modelId="{9A8B6DAB-D4E8-4F4B-8AE1-9173C8EB6B2D}" type="presOf" srcId="{1744A29C-423F-1045-89DF-815325D9574F}" destId="{1321656D-75C5-3443-9BB0-D7C3FD1411A2}" srcOrd="0" destOrd="0" presId="urn:microsoft.com/office/officeart/2005/8/layout/default"/>
    <dgm:cxn modelId="{E51F64BC-DBAA-9D4D-AEE9-B1AEC4EF6EE7}" srcId="{B2714DAC-6ACD-B34C-8612-DCD89692ED1C}" destId="{05B42521-1E61-7543-9DA4-3A7573045375}" srcOrd="6" destOrd="0" parTransId="{564BEFF1-9278-E74E-9EF1-F58568ACDF8D}" sibTransId="{7121B588-3D47-614A-9162-89A850C2C2A4}"/>
    <dgm:cxn modelId="{9384BDD4-E30A-BD49-91B1-E1B4B6711191}" type="presOf" srcId="{E0C6369F-FD59-FA45-8BE7-E96D1128D311}" destId="{7433A73A-62FC-E040-A03F-FD81396FD407}" srcOrd="0" destOrd="0" presId="urn:microsoft.com/office/officeart/2005/8/layout/default"/>
    <dgm:cxn modelId="{298D98D6-5337-0740-B0C7-4EE56411DCAC}" srcId="{B2714DAC-6ACD-B34C-8612-DCD89692ED1C}" destId="{F09227C3-DE5D-7549-89F3-0BAC76FD54BE}" srcOrd="5" destOrd="0" parTransId="{9ABF5241-8986-1348-8A16-DD7CC268AF8E}" sibTransId="{527064B6-09B7-6B4D-8C29-618D46BD2F5B}"/>
    <dgm:cxn modelId="{FF1589E7-3E04-CE4A-9436-825935EE5FF8}" type="presOf" srcId="{B2714DAC-6ACD-B34C-8612-DCD89692ED1C}" destId="{69910C44-38E8-6641-BEAF-33A911AC5423}" srcOrd="0" destOrd="0" presId="urn:microsoft.com/office/officeart/2005/8/layout/default"/>
    <dgm:cxn modelId="{AD1421E8-BB8E-1B46-8036-5EB7648BFF8A}" type="presOf" srcId="{9554C00C-3307-DA4C-87F6-FC275B8CD11B}" destId="{93BCEBB0-9662-8341-97D4-874538912AC5}" srcOrd="0" destOrd="0" presId="urn:microsoft.com/office/officeart/2005/8/layout/default"/>
    <dgm:cxn modelId="{A5AF74EE-B1D2-CC4D-B985-459ACFFBB802}" srcId="{B2714DAC-6ACD-B34C-8612-DCD89692ED1C}" destId="{C40CA4EA-01AC-E943-9497-1AF96A5E01CF}" srcOrd="8" destOrd="0" parTransId="{A9FC1841-3431-9B49-8059-525C3148252A}" sibTransId="{DC29D409-5BB7-A449-8217-169C8FCF009A}"/>
    <dgm:cxn modelId="{232332F6-1EA6-C240-A632-DD21CC46B202}" srcId="{B2714DAC-6ACD-B34C-8612-DCD89692ED1C}" destId="{9554C00C-3307-DA4C-87F6-FC275B8CD11B}" srcOrd="0" destOrd="0" parTransId="{505E909B-ABD2-8148-B5C5-250D8D59089F}" sibTransId="{FB08525B-3B17-D149-B716-11B5A39FA881}"/>
    <dgm:cxn modelId="{DD2244AA-565A-E141-B364-430022CEC02D}" type="presParOf" srcId="{69910C44-38E8-6641-BEAF-33A911AC5423}" destId="{93BCEBB0-9662-8341-97D4-874538912AC5}" srcOrd="0" destOrd="0" presId="urn:microsoft.com/office/officeart/2005/8/layout/default"/>
    <dgm:cxn modelId="{09B93E46-6BD2-2F49-BCBA-8046D78493FF}" type="presParOf" srcId="{69910C44-38E8-6641-BEAF-33A911AC5423}" destId="{8F7E1EC5-5347-D343-A2BA-91D4B26A6B53}" srcOrd="1" destOrd="0" presId="urn:microsoft.com/office/officeart/2005/8/layout/default"/>
    <dgm:cxn modelId="{6490CA78-E97C-4D45-BC46-5B7960E83679}" type="presParOf" srcId="{69910C44-38E8-6641-BEAF-33A911AC5423}" destId="{5EE4EBEC-F752-D541-AFE7-56B6870A5523}" srcOrd="2" destOrd="0" presId="urn:microsoft.com/office/officeart/2005/8/layout/default"/>
    <dgm:cxn modelId="{DCBE50C9-5039-BC41-ACFA-68C1DA2B5B67}" type="presParOf" srcId="{69910C44-38E8-6641-BEAF-33A911AC5423}" destId="{F4FFA007-BECB-EE41-94E0-402F68800DC5}" srcOrd="3" destOrd="0" presId="urn:microsoft.com/office/officeart/2005/8/layout/default"/>
    <dgm:cxn modelId="{B779E9B5-A0FB-F747-96E7-A8886D1B9E0C}" type="presParOf" srcId="{69910C44-38E8-6641-BEAF-33A911AC5423}" destId="{7433A73A-62FC-E040-A03F-FD81396FD407}" srcOrd="4" destOrd="0" presId="urn:microsoft.com/office/officeart/2005/8/layout/default"/>
    <dgm:cxn modelId="{CA5F1FAF-8B51-4F47-9E90-4CB3CFC8FC82}" type="presParOf" srcId="{69910C44-38E8-6641-BEAF-33A911AC5423}" destId="{EFAA3102-22E1-0242-9DC9-0ACA82B680C9}" srcOrd="5" destOrd="0" presId="urn:microsoft.com/office/officeart/2005/8/layout/default"/>
    <dgm:cxn modelId="{99EA99AC-3A60-6D4E-A567-5DDC823759AC}" type="presParOf" srcId="{69910C44-38E8-6641-BEAF-33A911AC5423}" destId="{AAA8F69F-A44B-4E40-BFED-BB9938EA9D95}" srcOrd="6" destOrd="0" presId="urn:microsoft.com/office/officeart/2005/8/layout/default"/>
    <dgm:cxn modelId="{2E17D098-5633-9741-95E2-EDAC17A376BE}" type="presParOf" srcId="{69910C44-38E8-6641-BEAF-33A911AC5423}" destId="{678B16FC-B1F7-124B-8473-860128A490AD}" srcOrd="7" destOrd="0" presId="urn:microsoft.com/office/officeart/2005/8/layout/default"/>
    <dgm:cxn modelId="{1A78428B-7F69-AA48-9E6D-690B740E056A}" type="presParOf" srcId="{69910C44-38E8-6641-BEAF-33A911AC5423}" destId="{1321656D-75C5-3443-9BB0-D7C3FD1411A2}" srcOrd="8" destOrd="0" presId="urn:microsoft.com/office/officeart/2005/8/layout/default"/>
    <dgm:cxn modelId="{2337AF3C-CDC8-2E49-8971-01D2CAF41016}" type="presParOf" srcId="{69910C44-38E8-6641-BEAF-33A911AC5423}" destId="{BCB979AD-5EDE-DE47-BAFE-B938279D46BC}" srcOrd="9" destOrd="0" presId="urn:microsoft.com/office/officeart/2005/8/layout/default"/>
    <dgm:cxn modelId="{8320AC0A-92E1-804A-B6D7-B780DAA9288D}" type="presParOf" srcId="{69910C44-38E8-6641-BEAF-33A911AC5423}" destId="{5982A87C-1E8F-7044-BF6E-E71ECF48186B}" srcOrd="10" destOrd="0" presId="urn:microsoft.com/office/officeart/2005/8/layout/default"/>
    <dgm:cxn modelId="{2709D0ED-611A-974C-B63A-B7AE0A936FAA}" type="presParOf" srcId="{69910C44-38E8-6641-BEAF-33A911AC5423}" destId="{5075B1D1-88E2-D34D-B96F-850D69918109}" srcOrd="11" destOrd="0" presId="urn:microsoft.com/office/officeart/2005/8/layout/default"/>
    <dgm:cxn modelId="{E5CB9BAE-DC0C-0A43-98EA-E371A9DA9248}" type="presParOf" srcId="{69910C44-38E8-6641-BEAF-33A911AC5423}" destId="{CBF148FC-5652-494E-A4C7-24460C2F478B}" srcOrd="12" destOrd="0" presId="urn:microsoft.com/office/officeart/2005/8/layout/default"/>
    <dgm:cxn modelId="{865DA462-3C2B-514C-BC21-F72A96086EEF}" type="presParOf" srcId="{69910C44-38E8-6641-BEAF-33A911AC5423}" destId="{CECEAF53-06A1-8A43-8F02-16BBE1CA02ED}" srcOrd="13" destOrd="0" presId="urn:microsoft.com/office/officeart/2005/8/layout/default"/>
    <dgm:cxn modelId="{66CE08CA-5AA5-B140-A43F-45945C564242}" type="presParOf" srcId="{69910C44-38E8-6641-BEAF-33A911AC5423}" destId="{44E810F4-8956-354E-BC34-C0DB6D58D50A}" srcOrd="14" destOrd="0" presId="urn:microsoft.com/office/officeart/2005/8/layout/default"/>
    <dgm:cxn modelId="{C53F12AF-4736-0848-96E0-361723C91009}" type="presParOf" srcId="{69910C44-38E8-6641-BEAF-33A911AC5423}" destId="{9EAE983B-8C48-EE43-958A-E5D4ED126B9C}" srcOrd="15" destOrd="0" presId="urn:microsoft.com/office/officeart/2005/8/layout/default"/>
    <dgm:cxn modelId="{76A146A1-0A0C-A14E-9B03-F3A1C0EDC928}" type="presParOf" srcId="{69910C44-38E8-6641-BEAF-33A911AC5423}" destId="{29399A61-9FD5-BE43-88F3-699B76C6416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DEE97-0BA8-4D48-80E0-F7172190EA61}">
      <dsp:nvSpPr>
        <dsp:cNvPr id="0" name=""/>
        <dsp:cNvSpPr/>
      </dsp:nvSpPr>
      <dsp:spPr>
        <a:xfrm>
          <a:off x="1658" y="242193"/>
          <a:ext cx="2631167" cy="1812874"/>
        </a:xfrm>
        <a:prstGeom prst="round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F356E-91CB-F74D-9CA9-D009084432FF}">
      <dsp:nvSpPr>
        <dsp:cNvPr id="0" name=""/>
        <dsp:cNvSpPr/>
      </dsp:nvSpPr>
      <dsp:spPr>
        <a:xfrm>
          <a:off x="1658" y="2055068"/>
          <a:ext cx="2631167" cy="976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Harm continues</a:t>
          </a:r>
        </a:p>
      </dsp:txBody>
      <dsp:txXfrm>
        <a:off x="1658" y="2055068"/>
        <a:ext cx="2631167" cy="976163"/>
      </dsp:txXfrm>
    </dsp:sp>
    <dsp:sp modelId="{77487C44-D4B4-794F-A34B-2DF16EEE663F}">
      <dsp:nvSpPr>
        <dsp:cNvPr id="0" name=""/>
        <dsp:cNvSpPr/>
      </dsp:nvSpPr>
      <dsp:spPr>
        <a:xfrm>
          <a:off x="2896053" y="242193"/>
          <a:ext cx="2631167" cy="1812874"/>
        </a:xfrm>
        <a:prstGeom prst="round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065ED-33A7-4D45-BA23-20ACFBA62C86}">
      <dsp:nvSpPr>
        <dsp:cNvPr id="0" name=""/>
        <dsp:cNvSpPr/>
      </dsp:nvSpPr>
      <dsp:spPr>
        <a:xfrm>
          <a:off x="2896053" y="2055068"/>
          <a:ext cx="2631167" cy="976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Resources wasted</a:t>
          </a:r>
        </a:p>
      </dsp:txBody>
      <dsp:txXfrm>
        <a:off x="2896053" y="2055068"/>
        <a:ext cx="2631167" cy="976163"/>
      </dsp:txXfrm>
    </dsp:sp>
    <dsp:sp modelId="{9C4852E3-6AE4-FC4A-A1A9-23AFEA339838}">
      <dsp:nvSpPr>
        <dsp:cNvPr id="0" name=""/>
        <dsp:cNvSpPr/>
      </dsp:nvSpPr>
      <dsp:spPr>
        <a:xfrm>
          <a:off x="5790448" y="242193"/>
          <a:ext cx="2631167" cy="1812874"/>
        </a:xfrm>
        <a:prstGeom prst="round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48847-F100-0145-86BD-BE61F5746D1D}">
      <dsp:nvSpPr>
        <dsp:cNvPr id="0" name=""/>
        <dsp:cNvSpPr/>
      </dsp:nvSpPr>
      <dsp:spPr>
        <a:xfrm>
          <a:off x="5790448" y="2055068"/>
          <a:ext cx="2631167" cy="976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Confidence </a:t>
          </a:r>
          <a:br>
            <a:rPr lang="en-US" sz="2400" kern="1200" dirty="0">
              <a:solidFill>
                <a:schemeClr val="tx1"/>
              </a:solidFill>
            </a:rPr>
          </a:br>
          <a:r>
            <a:rPr lang="en-US" sz="2400" kern="1200" dirty="0">
              <a:solidFill>
                <a:schemeClr val="tx1"/>
              </a:solidFill>
            </a:rPr>
            <a:t>can suffer</a:t>
          </a:r>
        </a:p>
      </dsp:txBody>
      <dsp:txXfrm>
        <a:off x="5790448" y="2055068"/>
        <a:ext cx="2631167" cy="976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CEBB0-9662-8341-97D4-874538912AC5}">
      <dsp:nvSpPr>
        <dsp:cNvPr id="0" name=""/>
        <dsp:cNvSpPr/>
      </dsp:nvSpPr>
      <dsp:spPr>
        <a:xfrm>
          <a:off x="325059" y="12"/>
          <a:ext cx="2458341" cy="119439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Effects on crime</a:t>
          </a:r>
        </a:p>
      </dsp:txBody>
      <dsp:txXfrm>
        <a:off x="325059" y="12"/>
        <a:ext cx="2458341" cy="1194394"/>
      </dsp:txXfrm>
    </dsp:sp>
    <dsp:sp modelId="{5EE4EBEC-F752-D541-AFE7-56B6870A5523}">
      <dsp:nvSpPr>
        <dsp:cNvPr id="0" name=""/>
        <dsp:cNvSpPr/>
      </dsp:nvSpPr>
      <dsp:spPr>
        <a:xfrm>
          <a:off x="2982466" y="12"/>
          <a:ext cx="2458341" cy="119439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Effects on communities</a:t>
          </a:r>
        </a:p>
      </dsp:txBody>
      <dsp:txXfrm>
        <a:off x="2982466" y="12"/>
        <a:ext cx="2458341" cy="1194394"/>
      </dsp:txXfrm>
    </dsp:sp>
    <dsp:sp modelId="{7433A73A-62FC-E040-A03F-FD81396FD407}">
      <dsp:nvSpPr>
        <dsp:cNvPr id="0" name=""/>
        <dsp:cNvSpPr/>
      </dsp:nvSpPr>
      <dsp:spPr>
        <a:xfrm>
          <a:off x="5639874" y="12"/>
          <a:ext cx="2458341" cy="119439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Effects on police</a:t>
          </a:r>
        </a:p>
      </dsp:txBody>
      <dsp:txXfrm>
        <a:off x="5639874" y="12"/>
        <a:ext cx="2458341" cy="1194394"/>
      </dsp:txXfrm>
    </dsp:sp>
    <dsp:sp modelId="{AAA8F69F-A44B-4E40-BFED-BB9938EA9D95}">
      <dsp:nvSpPr>
        <dsp:cNvPr id="0" name=""/>
        <dsp:cNvSpPr/>
      </dsp:nvSpPr>
      <dsp:spPr>
        <a:xfrm>
          <a:off x="325059" y="1393472"/>
          <a:ext cx="2458341" cy="119439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Effects on victims</a:t>
          </a:r>
        </a:p>
      </dsp:txBody>
      <dsp:txXfrm>
        <a:off x="325059" y="1393472"/>
        <a:ext cx="2458341" cy="1194394"/>
      </dsp:txXfrm>
    </dsp:sp>
    <dsp:sp modelId="{1321656D-75C5-3443-9BB0-D7C3FD1411A2}">
      <dsp:nvSpPr>
        <dsp:cNvPr id="0" name=""/>
        <dsp:cNvSpPr/>
      </dsp:nvSpPr>
      <dsp:spPr>
        <a:xfrm>
          <a:off x="2982466" y="1393472"/>
          <a:ext cx="2458341" cy="119439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Effects on offenders</a:t>
          </a:r>
        </a:p>
      </dsp:txBody>
      <dsp:txXfrm>
        <a:off x="2982466" y="1393472"/>
        <a:ext cx="2458341" cy="1194394"/>
      </dsp:txXfrm>
    </dsp:sp>
    <dsp:sp modelId="{5982A87C-1E8F-7044-BF6E-E71ECF48186B}">
      <dsp:nvSpPr>
        <dsp:cNvPr id="0" name=""/>
        <dsp:cNvSpPr/>
      </dsp:nvSpPr>
      <dsp:spPr>
        <a:xfrm>
          <a:off x="5639874" y="1393472"/>
          <a:ext cx="2458341" cy="119439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Effects on other agencies</a:t>
          </a:r>
        </a:p>
      </dsp:txBody>
      <dsp:txXfrm>
        <a:off x="5639874" y="1393472"/>
        <a:ext cx="2458341" cy="1194394"/>
      </dsp:txXfrm>
    </dsp:sp>
    <dsp:sp modelId="{CBF148FC-5652-494E-A4C7-24460C2F478B}">
      <dsp:nvSpPr>
        <dsp:cNvPr id="0" name=""/>
        <dsp:cNvSpPr/>
      </dsp:nvSpPr>
      <dsp:spPr>
        <a:xfrm>
          <a:off x="325059" y="2786932"/>
          <a:ext cx="2458341" cy="119439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Displacement and diffusion</a:t>
          </a:r>
        </a:p>
      </dsp:txBody>
      <dsp:txXfrm>
        <a:off x="325059" y="2786932"/>
        <a:ext cx="2458341" cy="1194394"/>
      </dsp:txXfrm>
    </dsp:sp>
    <dsp:sp modelId="{44E810F4-8956-354E-BC34-C0DB6D58D50A}">
      <dsp:nvSpPr>
        <dsp:cNvPr id="0" name=""/>
        <dsp:cNvSpPr/>
      </dsp:nvSpPr>
      <dsp:spPr>
        <a:xfrm>
          <a:off x="2982466" y="2786932"/>
          <a:ext cx="2458341" cy="119439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Cost effectiveness</a:t>
          </a:r>
        </a:p>
      </dsp:txBody>
      <dsp:txXfrm>
        <a:off x="2982466" y="2786932"/>
        <a:ext cx="2458341" cy="1194394"/>
      </dsp:txXfrm>
    </dsp:sp>
    <dsp:sp modelId="{29399A61-9FD5-BE43-88F3-699B76C6416A}">
      <dsp:nvSpPr>
        <dsp:cNvPr id="0" name=""/>
        <dsp:cNvSpPr/>
      </dsp:nvSpPr>
      <dsp:spPr>
        <a:xfrm>
          <a:off x="5639874" y="2786932"/>
          <a:ext cx="2458341" cy="1194394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Long-term effects</a:t>
          </a:r>
        </a:p>
      </dsp:txBody>
      <dsp:txXfrm>
        <a:off x="5639874" y="2786932"/>
        <a:ext cx="2458341" cy="1194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A848-CEE9-2E4C-88D4-3A15E34C9D1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AD9B-210B-A545-8A1E-463FED09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A76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1" y="1235076"/>
            <a:ext cx="3491999" cy="2338304"/>
          </a:xfrm>
        </p:spPr>
        <p:txBody>
          <a:bodyPr lIns="0" tIns="0" rIns="0" bIns="0" anchor="b"/>
          <a:lstStyle>
            <a:lvl1pPr>
              <a:defRPr>
                <a:solidFill>
                  <a:srgbClr val="EA7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623504"/>
            <a:ext cx="3491999" cy="131445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27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A4E62-BA19-D347-A260-892A47532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336" y="464820"/>
            <a:ext cx="4931664" cy="467868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628BF15-CD8E-6B44-A939-7591AAC5DD5F}"/>
              </a:ext>
            </a:extLst>
          </p:cNvPr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613002D6-2AF3-CC4B-B0ED-A37A224C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7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42D3B0-629D-8243-8BE9-640E05E4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15D382-BB18-CA40-AFDA-B529DA65A756}"/>
              </a:ext>
            </a:extLst>
          </p:cNvPr>
          <p:cNvSpPr txBox="1"/>
          <p:nvPr userDrawn="1"/>
        </p:nvSpPr>
        <p:spPr>
          <a:xfrm>
            <a:off x="294124" y="253355"/>
            <a:ext cx="2019784" cy="1692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SECURITY &amp; CRIME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B4EA9D-6CA4-E245-AA4D-566D9E334F56}"/>
              </a:ext>
            </a:extLst>
          </p:cNvPr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EA7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360000"/>
            <a:ext cx="6983999" cy="4424400"/>
          </a:xfrm>
        </p:spPr>
        <p:txBody>
          <a:bodyPr>
            <a:normAutofit/>
          </a:bodyPr>
          <a:lstStyle>
            <a:lvl1pPr algn="ctr">
              <a:lnSpc>
                <a:spcPts val="43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E52E7-632E-6341-94EF-3C1378089E62}"/>
              </a:ext>
            </a:extLst>
          </p:cNvPr>
          <p:cNvSpPr txBox="1"/>
          <p:nvPr userDrawn="1"/>
        </p:nvSpPr>
        <p:spPr>
          <a:xfrm>
            <a:off x="360001" y="4562111"/>
            <a:ext cx="7703999" cy="40011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>
              <a:tabLst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32AC4-B196-CE47-B225-8B8D45E0B678}"/>
              </a:ext>
            </a:extLst>
          </p:cNvPr>
          <p:cNvSpPr txBox="1"/>
          <p:nvPr userDrawn="1"/>
        </p:nvSpPr>
        <p:spPr>
          <a:xfrm>
            <a:off x="8063999" y="4562111"/>
            <a:ext cx="720000" cy="39960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 algn="r">
              <a:tabLst/>
            </a:pPr>
            <a:fld id="{AE4E4951-3466-874B-897F-5208828B0AA8}" type="slidenum">
              <a:rPr lang="en-US" sz="1000" smtClean="0">
                <a:solidFill>
                  <a:srgbClr val="E1E1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rgbClr val="E1E1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9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5750"/>
            <a:ext cx="8305800" cy="3960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0C1F18-7600-4F0B-911D-FD3614860A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371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4932D5-8EDC-6641-9DA8-212A8466D4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6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1836"/>
            <a:ext cx="9144000" cy="4931664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1CFBA91A-C40A-3149-9181-3103019447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3158" y="739774"/>
            <a:ext cx="4605866" cy="3286687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180000" tIns="180000" rIns="180000" bIns="360000" numCol="1" spcCol="7200000" anchor="b">
            <a:noAutofit/>
          </a:bodyPr>
          <a:lstStyle/>
          <a:p>
            <a:pPr>
              <a:lnSpc>
                <a:spcPts val="2700"/>
              </a:lnSpc>
            </a:pPr>
            <a:endParaRPr lang="en-GB" sz="2800" baseline="30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158" y="730825"/>
            <a:ext cx="4605866" cy="3286688"/>
          </a:xfrm>
          <a:solidFill>
            <a:srgbClr val="EA7600">
              <a:alpha val="10000"/>
            </a:srgbClr>
          </a:solidFill>
        </p:spPr>
        <p:txBody>
          <a:bodyPr lIns="180000" tIns="180000" rIns="900000" bIns="360000" anchor="b"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01EB8A-5AB4-8E43-B952-CCD7D0B6DE47}"/>
              </a:ext>
            </a:extLst>
          </p:cNvPr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3B503A-002F-1B47-8F3F-6FC06438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7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FDB2BF-3607-D74D-A0E3-E346B1D2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477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1286847"/>
            <a:ext cx="8424000" cy="32747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E52E7-632E-6341-94EF-3C1378089E62}"/>
              </a:ext>
            </a:extLst>
          </p:cNvPr>
          <p:cNvSpPr txBox="1"/>
          <p:nvPr userDrawn="1"/>
        </p:nvSpPr>
        <p:spPr>
          <a:xfrm>
            <a:off x="360001" y="4562111"/>
            <a:ext cx="7703999" cy="40011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>
              <a:tabLst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32AC4-B196-CE47-B225-8B8D45E0B678}"/>
              </a:ext>
            </a:extLst>
          </p:cNvPr>
          <p:cNvSpPr txBox="1"/>
          <p:nvPr userDrawn="1"/>
        </p:nvSpPr>
        <p:spPr>
          <a:xfrm>
            <a:off x="8063999" y="4562111"/>
            <a:ext cx="720000" cy="39960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 algn="r">
              <a:tabLst/>
            </a:pPr>
            <a:fld id="{AE4E4951-3466-874B-897F-5208828B0AA8}" type="slidenum">
              <a:rPr lang="en-US" sz="1000" smtClean="0">
                <a:solidFill>
                  <a:srgbClr val="8C82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rgbClr val="8C82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82B087-7017-954B-B3EF-7E57515523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9" y="4588448"/>
            <a:ext cx="7703999" cy="399601"/>
          </a:xfrm>
          <a:solidFill>
            <a:schemeClr val="bg1">
              <a:alpha val="85000"/>
            </a:schemeClr>
          </a:solidFill>
        </p:spPr>
        <p:txBody>
          <a:bodyPr lIns="36000" tIns="36000" rIns="36000" bIns="36000">
            <a:normAutofit/>
          </a:bodyPr>
          <a:lstStyle>
            <a:lvl1pPr marL="538163" indent="-538163">
              <a:tabLst/>
              <a:defRPr sz="1000">
                <a:solidFill>
                  <a:srgbClr val="8C8279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1286847"/>
            <a:ext cx="8424000" cy="3274754"/>
          </a:xfrm>
        </p:spPr>
        <p:txBody>
          <a:bodyPr/>
          <a:lstStyle>
            <a:lvl1pPr>
              <a:lnSpc>
                <a:spcPct val="14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E52E7-632E-6341-94EF-3C1378089E62}"/>
              </a:ext>
            </a:extLst>
          </p:cNvPr>
          <p:cNvSpPr txBox="1"/>
          <p:nvPr userDrawn="1"/>
        </p:nvSpPr>
        <p:spPr>
          <a:xfrm>
            <a:off x="360001" y="4562111"/>
            <a:ext cx="7703999" cy="40011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>
              <a:tabLst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32AC4-B196-CE47-B225-8B8D45E0B678}"/>
              </a:ext>
            </a:extLst>
          </p:cNvPr>
          <p:cNvSpPr txBox="1"/>
          <p:nvPr userDrawn="1"/>
        </p:nvSpPr>
        <p:spPr>
          <a:xfrm>
            <a:off x="8063999" y="4562111"/>
            <a:ext cx="720000" cy="39960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 algn="r">
              <a:tabLst/>
            </a:pPr>
            <a:fld id="{AE4E4951-3466-874B-897F-5208828B0AA8}" type="slidenum">
              <a:rPr lang="en-US" sz="1000" smtClean="0">
                <a:solidFill>
                  <a:srgbClr val="8C82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rgbClr val="8C82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82B087-7017-954B-B3EF-7E57515523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9" y="4588448"/>
            <a:ext cx="7703999" cy="399601"/>
          </a:xfrm>
          <a:solidFill>
            <a:schemeClr val="bg1">
              <a:alpha val="85000"/>
            </a:schemeClr>
          </a:solidFill>
        </p:spPr>
        <p:txBody>
          <a:bodyPr lIns="36000" tIns="36000" rIns="36000" bIns="36000">
            <a:normAutofit/>
          </a:bodyPr>
          <a:lstStyle>
            <a:lvl1pPr marL="538163" indent="-538163">
              <a:tabLst/>
              <a:defRPr sz="1000">
                <a:solidFill>
                  <a:srgbClr val="8C8279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E147E9-071D-5C47-8258-1E5F2FED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286847"/>
            <a:ext cx="4031999" cy="32747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8947A6C-8D61-274A-AD13-FD02D61C7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9" y="4588448"/>
            <a:ext cx="7703999" cy="399601"/>
          </a:xfrm>
        </p:spPr>
        <p:txBody>
          <a:bodyPr>
            <a:normAutofit/>
          </a:bodyPr>
          <a:lstStyle>
            <a:lvl1pPr marL="538163" indent="-538163">
              <a:tabLst/>
              <a:defRPr sz="1000">
                <a:solidFill>
                  <a:srgbClr val="8C8279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719A2F-8356-F848-85F9-757DA0B426C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52004" y="1286847"/>
            <a:ext cx="4031999" cy="32747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550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15C32EB-C96B-DB47-A509-D12093B71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9" y="4588448"/>
            <a:ext cx="7703999" cy="399601"/>
          </a:xfrm>
          <a:solidFill>
            <a:schemeClr val="bg1"/>
          </a:solidFill>
        </p:spPr>
        <p:txBody>
          <a:bodyPr>
            <a:normAutofit/>
          </a:bodyPr>
          <a:lstStyle>
            <a:lvl1pPr marL="538163" indent="-538163">
              <a:tabLst/>
              <a:defRPr sz="1000">
                <a:solidFill>
                  <a:srgbClr val="8C8279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360000"/>
            <a:ext cx="8424000" cy="4201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E52E7-632E-6341-94EF-3C1378089E62}"/>
              </a:ext>
            </a:extLst>
          </p:cNvPr>
          <p:cNvSpPr txBox="1"/>
          <p:nvPr userDrawn="1"/>
        </p:nvSpPr>
        <p:spPr>
          <a:xfrm>
            <a:off x="360001" y="4562111"/>
            <a:ext cx="7703999" cy="40011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>
              <a:tabLst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32AC4-B196-CE47-B225-8B8D45E0B678}"/>
              </a:ext>
            </a:extLst>
          </p:cNvPr>
          <p:cNvSpPr txBox="1"/>
          <p:nvPr userDrawn="1"/>
        </p:nvSpPr>
        <p:spPr>
          <a:xfrm>
            <a:off x="8063999" y="4562111"/>
            <a:ext cx="720000" cy="39960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 algn="r">
              <a:tabLst/>
            </a:pPr>
            <a:fld id="{AE4E4951-3466-874B-897F-5208828B0AA8}" type="slidenum">
              <a:rPr lang="en-US" sz="1000" smtClean="0">
                <a:solidFill>
                  <a:srgbClr val="8C82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rgbClr val="8C82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82B087-7017-954B-B3EF-7E57515523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9" y="4588448"/>
            <a:ext cx="7703999" cy="399601"/>
          </a:xfrm>
          <a:solidFill>
            <a:schemeClr val="bg1">
              <a:alpha val="85000"/>
            </a:schemeClr>
          </a:solidFill>
        </p:spPr>
        <p:txBody>
          <a:bodyPr lIns="36000" tIns="36000" rIns="36000" bIns="36000">
            <a:normAutofit/>
          </a:bodyPr>
          <a:lstStyle>
            <a:lvl1pPr marL="538163" indent="-538163">
              <a:tabLst/>
              <a:defRPr sz="1000">
                <a:solidFill>
                  <a:srgbClr val="8C8279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–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360000"/>
            <a:ext cx="8424000" cy="4201601"/>
          </a:xfrm>
        </p:spPr>
        <p:txBody>
          <a:bodyPr/>
          <a:lstStyle>
            <a:lvl1pPr>
              <a:lnSpc>
                <a:spcPct val="14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E52E7-632E-6341-94EF-3C1378089E62}"/>
              </a:ext>
            </a:extLst>
          </p:cNvPr>
          <p:cNvSpPr txBox="1"/>
          <p:nvPr userDrawn="1"/>
        </p:nvSpPr>
        <p:spPr>
          <a:xfrm>
            <a:off x="360001" y="4562111"/>
            <a:ext cx="7703999" cy="40011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>
              <a:tabLst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32AC4-B196-CE47-B225-8B8D45E0B678}"/>
              </a:ext>
            </a:extLst>
          </p:cNvPr>
          <p:cNvSpPr txBox="1"/>
          <p:nvPr userDrawn="1"/>
        </p:nvSpPr>
        <p:spPr>
          <a:xfrm>
            <a:off x="8063999" y="4562111"/>
            <a:ext cx="720000" cy="39960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 algn="r">
              <a:tabLst/>
            </a:pPr>
            <a:fld id="{AE4E4951-3466-874B-897F-5208828B0AA8}" type="slidenum">
              <a:rPr lang="en-US" sz="1000" smtClean="0">
                <a:solidFill>
                  <a:srgbClr val="8C82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rgbClr val="8C82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82B087-7017-954B-B3EF-7E57515523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9" y="4588448"/>
            <a:ext cx="7703999" cy="399601"/>
          </a:xfrm>
          <a:solidFill>
            <a:schemeClr val="bg1">
              <a:alpha val="85000"/>
            </a:schemeClr>
          </a:solidFill>
        </p:spPr>
        <p:txBody>
          <a:bodyPr lIns="36000" tIns="36000" rIns="36000" bIns="36000">
            <a:normAutofit/>
          </a:bodyPr>
          <a:lstStyle>
            <a:lvl1pPr marL="538163" indent="-538163">
              <a:tabLst/>
              <a:defRPr sz="1000">
                <a:solidFill>
                  <a:srgbClr val="8C8279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360000"/>
            <a:ext cx="8424000" cy="4424400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spcBef>
                <a:spcPts val="900"/>
              </a:spcBef>
              <a:spcAft>
                <a:spcPts val="900"/>
              </a:spcAft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E52E7-632E-6341-94EF-3C1378089E62}"/>
              </a:ext>
            </a:extLst>
          </p:cNvPr>
          <p:cNvSpPr txBox="1"/>
          <p:nvPr userDrawn="1"/>
        </p:nvSpPr>
        <p:spPr>
          <a:xfrm>
            <a:off x="360001" y="4562111"/>
            <a:ext cx="7703999" cy="40011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>
              <a:tabLst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32AC4-B196-CE47-B225-8B8D45E0B678}"/>
              </a:ext>
            </a:extLst>
          </p:cNvPr>
          <p:cNvSpPr txBox="1"/>
          <p:nvPr userDrawn="1"/>
        </p:nvSpPr>
        <p:spPr>
          <a:xfrm>
            <a:off x="8063999" y="4562111"/>
            <a:ext cx="720000" cy="39960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 algn="r">
              <a:tabLst/>
            </a:pPr>
            <a:fld id="{AE4E4951-3466-874B-897F-5208828B0AA8}" type="slidenum">
              <a:rPr lang="en-US" sz="1000" smtClean="0">
                <a:solidFill>
                  <a:srgbClr val="8C82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rgbClr val="8C82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24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8" y="1286847"/>
            <a:ext cx="8424000" cy="327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1D2AD-96A4-9540-8E00-BD6E2BFD834B}"/>
              </a:ext>
            </a:extLst>
          </p:cNvPr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EA7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25C1D-584E-9C45-A800-12BC8EDB4E00}"/>
              </a:ext>
            </a:extLst>
          </p:cNvPr>
          <p:cNvSpPr txBox="1"/>
          <p:nvPr userDrawn="1"/>
        </p:nvSpPr>
        <p:spPr>
          <a:xfrm>
            <a:off x="8063999" y="4562111"/>
            <a:ext cx="720000" cy="399600"/>
          </a:xfrm>
          <a:prstGeom prst="rect">
            <a:avLst/>
          </a:prstGeom>
          <a:noFill/>
        </p:spPr>
        <p:txBody>
          <a:bodyPr wrap="square" lIns="90000" rtlCol="0" anchor="b">
            <a:noAutofit/>
          </a:bodyPr>
          <a:lstStyle/>
          <a:p>
            <a:pPr marL="538163" indent="-538163" algn="r">
              <a:tabLst/>
            </a:pPr>
            <a:fld id="{AE4E4951-3466-874B-897F-5208828B0AA8}" type="slidenum">
              <a:rPr lang="en-US" sz="1000" smtClean="0">
                <a:solidFill>
                  <a:srgbClr val="8C82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rgbClr val="8C82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6" r:id="rId4"/>
    <p:sldLayoutId id="2147483652" r:id="rId5"/>
    <p:sldLayoutId id="2147483654" r:id="rId6"/>
    <p:sldLayoutId id="2147483661" r:id="rId7"/>
    <p:sldLayoutId id="2147483665" r:id="rId8"/>
    <p:sldLayoutId id="2147483663" r:id="rId9"/>
    <p:sldLayoutId id="2147483662" r:id="rId10"/>
    <p:sldLayoutId id="2147483655" r:id="rId11"/>
    <p:sldLayoutId id="214748366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/>
        <a:buNone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4025" indent="-274638" algn="l" defTabSz="4572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66763" indent="-228600" algn="l" defTabSz="4572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/>
        <a:buChar char="•"/>
        <a:tabLst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77/107780121139862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10439463.2018.1522315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5/05/fooled-by-experienc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324/9781315518299-12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76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7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94124" y="253355"/>
            <a:ext cx="2019784" cy="1692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SECURITY &amp; CRIME SCIENCE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0A0E-5BD1-AF40-A8E5-479588D92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7E889-D528-2845-AB06-01A2F197F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hotspot policing</a:t>
            </a:r>
          </a:p>
        </p:txBody>
      </p:sp>
    </p:spTree>
    <p:extLst>
      <p:ext uri="{BB962C8B-B14F-4D97-AF65-F5344CB8AC3E}">
        <p14:creationId xmlns:p14="http://schemas.microsoft.com/office/powerpoint/2010/main" val="390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4B237-6A48-B746-9658-B89F0E44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Philadelphia foot patrol studies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B34FFA-D4F9-6244-B648-B97C52CA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8" y="1286847"/>
            <a:ext cx="7380205" cy="32747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was the research question?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method or methods did the study use to answer this research question?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was the answer to the research question?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BEDEC6-49FA-B84E-983E-BDDBCCFEF1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168-B32A-6C43-9DC6-80C860A1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 vs 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FA85-5C02-A841-BC8B-04977EBB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“Mixed methods research combines quantitative and qualitative methods … Such designs are particularly well suited for studying complex phenomena in real-world settings whereby the use of one single method would be unlikely to reveal a complete picture.”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B079E-068A-D641-A96C-884F7C976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9" y="4588448"/>
            <a:ext cx="6478683" cy="399601"/>
          </a:xfrm>
        </p:spPr>
        <p:txBody>
          <a:bodyPr>
            <a:normAutofit/>
          </a:bodyPr>
          <a:lstStyle/>
          <a:p>
            <a:r>
              <a:rPr lang="en-US" dirty="0"/>
              <a:t>Source:	R Campbell, D Patterson &amp; D Bybee. 2011. </a:t>
            </a:r>
            <a:r>
              <a:rPr lang="en-US" dirty="0">
                <a:hlinkClick r:id="rId2"/>
              </a:rPr>
              <a:t>Using Mixed Methods to Evaluate a Community Intervention for Sexual Assault Survivors: A Methodological Tale</a:t>
            </a:r>
            <a:r>
              <a:rPr lang="en-US" dirty="0"/>
              <a:t>. </a:t>
            </a:r>
            <a:r>
              <a:rPr lang="en-US" i="1" dirty="0"/>
              <a:t>Violence Against Women</a:t>
            </a:r>
            <a:r>
              <a:rPr lang="en-US" dirty="0"/>
              <a:t> 17(3):376–388.</a:t>
            </a:r>
          </a:p>
        </p:txBody>
      </p:sp>
    </p:spTree>
    <p:extLst>
      <p:ext uri="{BB962C8B-B14F-4D97-AF65-F5344CB8AC3E}">
        <p14:creationId xmlns:p14="http://schemas.microsoft.com/office/powerpoint/2010/main" val="10796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7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94124" y="253355"/>
            <a:ext cx="2019784" cy="1692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SECURITY &amp; CRIME SCIENCE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F0A0E-5BD1-AF40-A8E5-479588D92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7E889-D528-2845-AB06-01A2F197F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hotspot policing</a:t>
            </a:r>
          </a:p>
        </p:txBody>
      </p:sp>
    </p:spTree>
    <p:extLst>
      <p:ext uri="{BB962C8B-B14F-4D97-AF65-F5344CB8AC3E}">
        <p14:creationId xmlns:p14="http://schemas.microsoft.com/office/powerpoint/2010/main" val="37252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461DA3-4466-AC47-94D0-98B722B3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evaluate </a:t>
            </a:r>
            <a:br>
              <a:rPr lang="en-US" dirty="0"/>
            </a:br>
            <a:r>
              <a:rPr lang="en-US" dirty="0"/>
              <a:t>hotspot policing?</a:t>
            </a:r>
          </a:p>
        </p:txBody>
      </p:sp>
    </p:spTree>
    <p:extLst>
      <p:ext uri="{BB962C8B-B14F-4D97-AF65-F5344CB8AC3E}">
        <p14:creationId xmlns:p14="http://schemas.microsoft.com/office/powerpoint/2010/main" val="20731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D75C9-F4F8-E140-9FA4-4E7A420E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Police value experience over scientific evidence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36E9F-436E-9C49-8EA0-596234E4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8" y="1286847"/>
            <a:ext cx="4212002" cy="3274754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96%</a:t>
            </a:r>
          </a:p>
          <a:p>
            <a:pPr algn="ctr"/>
            <a:r>
              <a:rPr lang="en-US" dirty="0"/>
              <a:t>of 1,200 officers surveyed said experience is more or equally important than scientific knowledge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1549-6B5C-7E4C-A63D-FEDE3BF57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Source:	B </a:t>
            </a:r>
            <a:r>
              <a:rPr lang="en-US" dirty="0" err="1"/>
              <a:t>Blaskovits</a:t>
            </a:r>
            <a:r>
              <a:rPr lang="en-US" dirty="0"/>
              <a:t>, C </a:t>
            </a:r>
            <a:r>
              <a:rPr lang="en-US" dirty="0" err="1"/>
              <a:t>Bennell</a:t>
            </a:r>
            <a:r>
              <a:rPr lang="en-US" dirty="0"/>
              <a:t>, L Huey, H </a:t>
            </a:r>
            <a:r>
              <a:rPr lang="en-US" dirty="0" err="1"/>
              <a:t>Kalyal</a:t>
            </a:r>
            <a:r>
              <a:rPr lang="en-US" dirty="0"/>
              <a:t>, T Walker &amp; S </a:t>
            </a:r>
            <a:r>
              <a:rPr lang="en-US" dirty="0" err="1"/>
              <a:t>Javala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A Canadian replication of </a:t>
            </a:r>
            <a:r>
              <a:rPr lang="en-US" dirty="0" err="1">
                <a:hlinkClick r:id="rId2"/>
              </a:rPr>
              <a:t>Telep</a:t>
            </a:r>
            <a:r>
              <a:rPr lang="en-US" dirty="0">
                <a:hlinkClick r:id="rId2"/>
              </a:rPr>
              <a:t> and Lum’s (2014) examination of police officers’ receptivity to empirical research</a:t>
            </a:r>
            <a:r>
              <a:rPr lang="en-US" dirty="0"/>
              <a:t>. </a:t>
            </a:r>
            <a:r>
              <a:rPr lang="en-US" i="1" dirty="0"/>
              <a:t>Policing and Society</a:t>
            </a:r>
            <a:r>
              <a:rPr lang="en-US" dirty="0"/>
              <a:t> (advanced access)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444AB3A-B999-FC47-A9F1-9E26AE6D6474}"/>
              </a:ext>
            </a:extLst>
          </p:cNvPr>
          <p:cNvSpPr txBox="1">
            <a:spLocks/>
          </p:cNvSpPr>
          <p:nvPr/>
        </p:nvSpPr>
        <p:spPr>
          <a:xfrm>
            <a:off x="4571998" y="1286847"/>
            <a:ext cx="4212002" cy="3274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4025" indent="-274638" algn="l" defTabSz="4572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766763" indent="-228600" algn="l" defTabSz="4572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tx2"/>
                </a:solidFill>
              </a:rPr>
              <a:t>88%</a:t>
            </a:r>
          </a:p>
          <a:p>
            <a:pPr algn="ctr"/>
            <a:r>
              <a:rPr lang="en-US" dirty="0"/>
              <a:t>of those officers said random patrol is at least somewhat effective at reducing crime and disorder</a:t>
            </a:r>
          </a:p>
        </p:txBody>
      </p:sp>
    </p:spTree>
    <p:extLst>
      <p:ext uri="{BB962C8B-B14F-4D97-AF65-F5344CB8AC3E}">
        <p14:creationId xmlns:p14="http://schemas.microsoft.com/office/powerpoint/2010/main" val="153888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784F05-201D-684B-B2B3-86B3658D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can be misleading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0CA29-FDBA-8B4D-BAC3-D62CDC04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8" y="1286847"/>
            <a:ext cx="7083991" cy="3274754"/>
          </a:xfrm>
        </p:spPr>
        <p:txBody>
          <a:bodyPr/>
          <a:lstStyle/>
          <a:p>
            <a:r>
              <a:rPr lang="en-US" dirty="0"/>
              <a:t>“In addition to the poor quality and reliability of our memory of experience, there is the crucial problem of quantity … personal experience is inevitably based on small samples of incidents that are most likely unrepresentative of the whole context”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A34175-36F7-614E-8798-27B694AAA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Source:	E </a:t>
            </a:r>
            <a:r>
              <a:rPr lang="en-US" dirty="0" err="1"/>
              <a:t>Soyer</a:t>
            </a:r>
            <a:r>
              <a:rPr lang="en-US" dirty="0"/>
              <a:t> &amp; R Hogarth. 2015. </a:t>
            </a:r>
            <a:r>
              <a:rPr lang="en-US" dirty="0">
                <a:hlinkClick r:id="rId2"/>
              </a:rPr>
              <a:t>Fooled by experience</a:t>
            </a:r>
            <a:r>
              <a:rPr lang="en-US" dirty="0"/>
              <a:t>. </a:t>
            </a:r>
            <a:r>
              <a:rPr lang="en-US" i="1" dirty="0"/>
              <a:t>Harvard Business Review</a:t>
            </a:r>
            <a:r>
              <a:rPr lang="en-US" dirty="0"/>
              <a:t> May 2015.</a:t>
            </a:r>
          </a:p>
        </p:txBody>
      </p:sp>
    </p:spTree>
    <p:extLst>
      <p:ext uri="{BB962C8B-B14F-4D97-AF65-F5344CB8AC3E}">
        <p14:creationId xmlns:p14="http://schemas.microsoft.com/office/powerpoint/2010/main" val="10714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2A2-B3F0-9446-939F-B51AF8DC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don’t evaluate an unsuccessful tactic 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EED22-5CAE-D346-A799-A02EB8ECC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3930E6-9238-8544-81D3-DB9C93E84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784052"/>
              </p:ext>
            </p:extLst>
          </p:nvPr>
        </p:nvGraphicFramePr>
        <p:xfrm>
          <a:off x="360363" y="1287463"/>
          <a:ext cx="8423275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3DEE97-0BA8-4D48-80E0-F7172190E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73DEE97-0BA8-4D48-80E0-F7172190E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8F356E-91CB-F74D-9CA9-D00908443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148F356E-91CB-F74D-9CA9-D00908443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487C44-D4B4-794F-A34B-2DF16EEE6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7487C44-D4B4-794F-A34B-2DF16EEE6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A065ED-33A7-4D45-BA23-20ACFBA62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54A065ED-33A7-4D45-BA23-20ACFBA62C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4852E3-6AE4-FC4A-A1A9-23AFEA339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C4852E3-6AE4-FC4A-A1A9-23AFEA339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748847-F100-0145-86BD-BE61F5746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66748847-F100-0145-86BD-BE61F5746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A72-74D4-4D4B-81F7-E61B9365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132763" algn="r"/>
              </a:tabLst>
            </a:pPr>
            <a:r>
              <a:rPr lang="en-US" dirty="0"/>
              <a:t>The cost of not evaluating	</a:t>
            </a:r>
            <a:r>
              <a:rPr lang="en-US" dirty="0">
                <a:solidFill>
                  <a:schemeClr val="tx2"/>
                </a:solidFill>
              </a:rPr>
              <a:t>(staff cost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4B70-143E-8041-B369-E3B2A177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8170863" algn="r"/>
              </a:tabLst>
            </a:pPr>
            <a:r>
              <a:rPr lang="en-US" dirty="0"/>
              <a:t>Police officer cost per hour	£38.50</a:t>
            </a:r>
          </a:p>
          <a:p>
            <a:pPr>
              <a:tabLst>
                <a:tab pos="8170863" algn="r"/>
              </a:tabLst>
            </a:pPr>
            <a:r>
              <a:rPr lang="en-US" dirty="0"/>
              <a:t>3 x 15-minute patrols in a single hotspot, per day	£154</a:t>
            </a:r>
          </a:p>
          <a:p>
            <a:pPr>
              <a:tabLst>
                <a:tab pos="8170863" algn="r"/>
              </a:tabLst>
            </a:pPr>
            <a:r>
              <a:rPr lang="en-US" dirty="0"/>
              <a:t>3 x 15-minute patrols in a single hotspot, per year	£56,210</a:t>
            </a:r>
          </a:p>
          <a:p>
            <a:pPr>
              <a:tabLst>
                <a:tab pos="8170863" algn="r"/>
              </a:tabLst>
            </a:pPr>
            <a:r>
              <a:rPr lang="en-US" dirty="0"/>
              <a:t>3 x 15-minute patrols in 10 hotspots, per year	£562,100</a:t>
            </a:r>
          </a:p>
          <a:p>
            <a:pPr>
              <a:tabLst>
                <a:tab pos="8170863" algn="r"/>
              </a:tabLst>
            </a:pPr>
            <a:r>
              <a:rPr lang="en-US" dirty="0"/>
              <a:t>But …</a:t>
            </a:r>
            <a:br>
              <a:rPr lang="en-US" dirty="0"/>
            </a:br>
            <a:r>
              <a:rPr lang="en-US" dirty="0"/>
              <a:t>24-hour random patrols by 5 cars, per year	£3,372,600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689A-C236-934C-B668-173239F7B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85A0-4EA8-3446-84AB-B1FE490D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evaluate?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FF18-4C89-F340-9F1C-91F2F64B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fear of failure that haunts police practitioners – aptly conveyed by one police officer in a focus group who described how ‘policing initiatives are doomed to succeed’”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5049-9B81-7544-8858-84EEF04C9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Source:	A Crawford. </a:t>
            </a:r>
            <a:r>
              <a:rPr lang="en-US" dirty="0">
                <a:hlinkClick r:id="rId2"/>
              </a:rPr>
              <a:t>Research co-production and knowledge </a:t>
            </a:r>
            <a:r>
              <a:rPr lang="en-US" dirty="0" err="1">
                <a:hlinkClick r:id="rId2"/>
              </a:rPr>
              <a:t>mobilisation</a:t>
            </a:r>
            <a:r>
              <a:rPr lang="en-US" dirty="0">
                <a:hlinkClick r:id="rId2"/>
              </a:rPr>
              <a:t> in policing</a:t>
            </a:r>
            <a:r>
              <a:rPr lang="en-US" dirty="0"/>
              <a:t>. In J </a:t>
            </a:r>
            <a:r>
              <a:rPr lang="en-US" dirty="0" err="1"/>
              <a:t>Knutsson</a:t>
            </a:r>
            <a:r>
              <a:rPr lang="en-US" dirty="0"/>
              <a:t> &amp; L </a:t>
            </a:r>
            <a:r>
              <a:rPr lang="en-US" dirty="0" err="1"/>
              <a:t>Tompson</a:t>
            </a:r>
            <a:r>
              <a:rPr lang="en-US" dirty="0"/>
              <a:t>: </a:t>
            </a:r>
            <a:r>
              <a:rPr lang="en-US" i="1" dirty="0"/>
              <a:t>Advances in Evidence-Based Policing</a:t>
            </a:r>
            <a:r>
              <a:rPr lang="en-US" dirty="0"/>
              <a:t>. London: Taylor and Francis.</a:t>
            </a:r>
          </a:p>
        </p:txBody>
      </p:sp>
    </p:spTree>
    <p:extLst>
      <p:ext uri="{BB962C8B-B14F-4D97-AF65-F5344CB8AC3E}">
        <p14:creationId xmlns:p14="http://schemas.microsoft.com/office/powerpoint/2010/main" val="6556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647CC-4A38-A344-AF75-E176C74F6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aspects of hotspot policing should be evaluated?</a:t>
            </a:r>
          </a:p>
        </p:txBody>
      </p:sp>
    </p:spTree>
    <p:extLst>
      <p:ext uri="{BB962C8B-B14F-4D97-AF65-F5344CB8AC3E}">
        <p14:creationId xmlns:p14="http://schemas.microsoft.com/office/powerpoint/2010/main" val="14673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59AB35-F1AF-BD4B-8332-277019409D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363" y="579549"/>
          <a:ext cx="8423275" cy="398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DDD5-B73D-FF45-9D7D-50AE47F41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CEBB0-9662-8341-97D4-87453891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3BCEBB0-9662-8341-97D4-87453891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4EBEC-F752-D541-AFE7-56B6870A5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5EE4EBEC-F752-D541-AFE7-56B6870A55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33A73A-62FC-E040-A03F-FD81396FD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7433A73A-62FC-E040-A03F-FD81396FD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A8F69F-A44B-4E40-BFED-BB9938EA9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AAA8F69F-A44B-4E40-BFED-BB9938EA9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21656D-75C5-3443-9BB0-D7C3FD141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1321656D-75C5-3443-9BB0-D7C3FD1411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2A87C-1E8F-7044-BF6E-E71ECF481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5982A87C-1E8F-7044-BF6E-E71ECF481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F148FC-5652-494E-A4C7-24460C2F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CBF148FC-5652-494E-A4C7-24460C2F4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E810F4-8956-354E-BC34-C0DB6D58D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44E810F4-8956-354E-BC34-C0DB6D58D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99A61-9FD5-BE43-88F3-699B76C64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29399A61-9FD5-BE43-88F3-699B76C64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EA7600"/>
      </a:dk2>
      <a:lt2>
        <a:srgbClr val="FDF3E8"/>
      </a:lt2>
      <a:accent1>
        <a:srgbClr val="0097A7"/>
      </a:accent1>
      <a:accent2>
        <a:srgbClr val="B5BD00"/>
      </a:accent2>
      <a:accent3>
        <a:srgbClr val="E03C3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9915</TotalTime>
  <Words>281</Words>
  <Application>Microsoft Macintosh PowerPoint</Application>
  <PresentationFormat>On-screen Show (16:9)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Evaluating</vt:lpstr>
      <vt:lpstr>Why evaluate  hotspot policing?</vt:lpstr>
      <vt:lpstr>Police value experience over scientific evidence</vt:lpstr>
      <vt:lpstr>Experience can be misleading</vt:lpstr>
      <vt:lpstr>If you don’t evaluate an unsuccessful tactic …</vt:lpstr>
      <vt:lpstr>The cost of not evaluating (staff cost only)</vt:lpstr>
      <vt:lpstr>Why not evaluate?</vt:lpstr>
      <vt:lpstr>What aspects of hotspot policing should be evaluated?</vt:lpstr>
      <vt:lpstr>PowerPoint Presentation</vt:lpstr>
      <vt:lpstr>The Philadelphia foot patrol studies</vt:lpstr>
      <vt:lpstr>Quant vs qual?</vt:lpstr>
      <vt:lpstr>Evaluating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Ashby, Matthew</cp:lastModifiedBy>
  <cp:revision>111</cp:revision>
  <dcterms:created xsi:type="dcterms:W3CDTF">2014-08-20T12:29:59Z</dcterms:created>
  <dcterms:modified xsi:type="dcterms:W3CDTF">2019-05-23T21:25:28Z</dcterms:modified>
</cp:coreProperties>
</file>