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1" r:id="rId4"/>
    <p:sldId id="262" r:id="rId5"/>
    <p:sldId id="270" r:id="rId6"/>
    <p:sldId id="264" r:id="rId7"/>
    <p:sldId id="257" r:id="rId8"/>
    <p:sldId id="265" r:id="rId9"/>
    <p:sldId id="268" r:id="rId10"/>
    <p:sldId id="269" r:id="rId11"/>
    <p:sldId id="258" r:id="rId12"/>
    <p:sldId id="25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0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70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1" y="4013200"/>
            <a:ext cx="859667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0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72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1" y="4013200"/>
            <a:ext cx="859667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0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8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4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4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4" y="6041364"/>
            <a:ext cx="911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A20F-9A33-4A97-B309-3207A23C407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764DDE-F507-403E-BDCE-3604CA69E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Wearable GPS Tracking System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b="1" dirty="0" smtClean="0"/>
          </a:p>
          <a:p>
            <a:r>
              <a:rPr lang="en-US" b="1" dirty="0" smtClean="0"/>
              <a:t>Coronel, Sheena Christine</a:t>
            </a:r>
          </a:p>
          <a:p>
            <a:r>
              <a:rPr lang="en-US" b="1" dirty="0" smtClean="0"/>
              <a:t>Hibaler, Jose Ricardo Milandro</a:t>
            </a:r>
          </a:p>
          <a:p>
            <a:r>
              <a:rPr lang="en-US" b="1" dirty="0" smtClean="0"/>
              <a:t>Rubianes, May Rose</a:t>
            </a:r>
          </a:p>
          <a:p>
            <a:r>
              <a:rPr lang="en-US" b="1" dirty="0" smtClean="0"/>
              <a:t>Santos, Nasia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83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17" y="392112"/>
            <a:ext cx="4431983" cy="59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● </a:t>
            </a:r>
            <a:r>
              <a:rPr lang="en-US" sz="3200" dirty="0"/>
              <a:t>Data Flow Diagram</a:t>
            </a:r>
          </a:p>
        </p:txBody>
      </p:sp>
      <p:pic>
        <p:nvPicPr>
          <p:cNvPr id="1026" name="Picture 2" descr="d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03" y="1383660"/>
            <a:ext cx="8855903" cy="501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8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● </a:t>
            </a:r>
            <a:r>
              <a:rPr lang="en-US" sz="3200" dirty="0"/>
              <a:t>Entity Relationship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01800"/>
            <a:ext cx="9133139" cy="3416300"/>
          </a:xfrm>
        </p:spPr>
      </p:pic>
    </p:spTree>
    <p:extLst>
      <p:ext uri="{BB962C8B-B14F-4D97-AF65-F5344CB8AC3E}">
        <p14:creationId xmlns:p14="http://schemas.microsoft.com/office/powerpoint/2010/main" val="35871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● </a:t>
            </a:r>
            <a:r>
              <a:rPr lang="en-US" sz="3200" dirty="0"/>
              <a:t>Data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5" y="1284991"/>
            <a:ext cx="7373379" cy="7335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5" y="2214033"/>
            <a:ext cx="9745435" cy="111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11" y="3544357"/>
            <a:ext cx="3115110" cy="809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5" y="3558109"/>
            <a:ext cx="6449325" cy="828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65" y="4616395"/>
            <a:ext cx="911669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● </a:t>
            </a:r>
            <a:r>
              <a:rPr lang="en-US" sz="3200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6" y="1601788"/>
            <a:ext cx="2186725" cy="3881437"/>
          </a:xfrm>
        </p:spPr>
      </p:pic>
      <p:sp>
        <p:nvSpPr>
          <p:cNvPr id="6" name="TextBox 5"/>
          <p:cNvSpPr txBox="1"/>
          <p:nvPr/>
        </p:nvSpPr>
        <p:spPr>
          <a:xfrm>
            <a:off x="1879600" y="5651500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MOBILE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85" y="1601788"/>
            <a:ext cx="2185830" cy="3879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32" y="1601788"/>
            <a:ext cx="6040568" cy="3879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9818" y="5635655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GPS DATA</a:t>
            </a:r>
          </a:p>
        </p:txBody>
      </p:sp>
    </p:spTree>
    <p:extLst>
      <p:ext uri="{BB962C8B-B14F-4D97-AF65-F5344CB8AC3E}">
        <p14:creationId xmlns:p14="http://schemas.microsoft.com/office/powerpoint/2010/main" val="12993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be able to eliminate the stress and tension brought on by the constant need to monitor the current location of a patient suffering from dementia and the likes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56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be able to be notified whenever the patient leaves the premises</a:t>
            </a:r>
          </a:p>
          <a:p>
            <a:r>
              <a:rPr lang="en-US" sz="2000" dirty="0"/>
              <a:t>To be able to track the patient’s current location and be provided with a list of emergency contact numbers that can be called in times of emergency</a:t>
            </a:r>
          </a:p>
        </p:txBody>
      </p:sp>
    </p:spTree>
    <p:extLst>
      <p:ext uri="{BB962C8B-B14F-4D97-AF65-F5344CB8AC3E}">
        <p14:creationId xmlns:p14="http://schemas.microsoft.com/office/powerpoint/2010/main" val="2184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 Users/Beneficiaries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Patient suffering from Alzheimer’s disease</a:t>
            </a:r>
          </a:p>
          <a:p>
            <a:r>
              <a:rPr lang="en-US" sz="2000" dirty="0"/>
              <a:t>Guardian/Relative of the patient</a:t>
            </a:r>
          </a:p>
        </p:txBody>
      </p:sp>
    </p:spTree>
    <p:extLst>
      <p:ext uri="{BB962C8B-B14F-4D97-AF65-F5344CB8AC3E}">
        <p14:creationId xmlns:p14="http://schemas.microsoft.com/office/powerpoint/2010/main" val="27438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4" y="712631"/>
            <a:ext cx="8596668" cy="1141927"/>
          </a:xfrm>
        </p:spPr>
        <p:txBody>
          <a:bodyPr/>
          <a:lstStyle/>
          <a:p>
            <a:r>
              <a:rPr lang="en-US" b="1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DIAGRAMS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● </a:t>
            </a:r>
            <a:r>
              <a:rPr lang="en-US" sz="3200" dirty="0"/>
              <a:t>Systems 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99553"/>
            <a:ext cx="6213398" cy="4958449"/>
          </a:xfrm>
        </p:spPr>
      </p:pic>
    </p:spTree>
    <p:extLst>
      <p:ext uri="{BB962C8B-B14F-4D97-AF65-F5344CB8AC3E}">
        <p14:creationId xmlns:p14="http://schemas.microsoft.com/office/powerpoint/2010/main" val="29355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● </a:t>
            </a:r>
            <a:r>
              <a:rPr lang="en-US" sz="3200" dirty="0"/>
              <a:t>Context Flow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6" y="1498600"/>
            <a:ext cx="8639663" cy="4365625"/>
          </a:xfrm>
        </p:spPr>
      </p:pic>
    </p:spTree>
    <p:extLst>
      <p:ext uri="{BB962C8B-B14F-4D97-AF65-F5344CB8AC3E}">
        <p14:creationId xmlns:p14="http://schemas.microsoft.com/office/powerpoint/2010/main" val="13619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33" y="121085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● Process Flow</a:t>
            </a:r>
          </a:p>
        </p:txBody>
      </p:sp>
      <p:pic>
        <p:nvPicPr>
          <p:cNvPr id="6" name="Content Placeholder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37" y="949324"/>
            <a:ext cx="3979863" cy="53879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4" y="949324"/>
            <a:ext cx="3978275" cy="51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7" y="721677"/>
            <a:ext cx="8253413" cy="54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129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Wearable GPS Tracking System </vt:lpstr>
      <vt:lpstr>Project Objectives</vt:lpstr>
      <vt:lpstr>Purpose</vt:lpstr>
      <vt:lpstr>Target Users/Beneficiaries</vt:lpstr>
      <vt:lpstr>Limitations</vt:lpstr>
      <vt:lpstr>DIAGRAMS  ● Systems Configuration</vt:lpstr>
      <vt:lpstr>● Context Flow Diagram</vt:lpstr>
      <vt:lpstr>● Process Flow</vt:lpstr>
      <vt:lpstr>PowerPoint Presentation</vt:lpstr>
      <vt:lpstr>PowerPoint Presentation</vt:lpstr>
      <vt:lpstr>● Data Flow Diagram</vt:lpstr>
      <vt:lpstr>● Entity Relationship Diagram</vt:lpstr>
      <vt:lpstr>● Data Tables</vt:lpstr>
      <vt:lpstr>● 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LifeTag GPS Tracking  System Design</dc:title>
  <dc:creator>May Rose Rubianes</dc:creator>
  <cp:lastModifiedBy>sscoronel021@gmail.com</cp:lastModifiedBy>
  <cp:revision>41</cp:revision>
  <dcterms:created xsi:type="dcterms:W3CDTF">2015-07-21T00:53:33Z</dcterms:created>
  <dcterms:modified xsi:type="dcterms:W3CDTF">2015-09-08T14:24:05Z</dcterms:modified>
</cp:coreProperties>
</file>