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333D-2530-4263-A72D-ADA55BF1B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870B2-92A1-4D90-8BA1-9873AEFB0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D5F3-3C9F-4DEC-91AC-F5188BCC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55D8-B34F-4C9E-B266-CBC8F3F5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FEFE-3731-40E3-9E58-5889C549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16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4DEF-68AC-4BBE-A713-27330F36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BC978-11B0-4201-B28C-DB27E9002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690B-48E9-4375-AF91-A7F50A31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F5D2-4D62-4838-A53E-C09B29A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9B5AB-247D-45C3-A95C-EA13DD8E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699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B0086-2AF8-4953-8AD3-06811F5F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C31AA-8C5B-431E-99F3-BBD92B4D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4DC0-EC23-433C-9BF5-903B709A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95A6-780C-46A3-8BE5-5388B8D1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29C1-F4D9-4E44-9AFF-CB5416E7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37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F58B-A233-4C1B-A008-0B76FAD1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C43B-5A1C-44DF-9401-E5721A22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CC14-62C0-460C-BA79-CAE765CD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BCA4-BC4B-4E8B-80DD-9D2378E7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BDF6-8E13-43D9-8C07-EB4F18F9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771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0C04-8B67-4E96-BC45-8F2C20AB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F2AC-B286-4916-AEFF-C3C2A481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555B9-C809-4415-B47E-5CA91AA4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9572-0AA7-447D-8014-707B794F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4E00-1907-4FE7-BD2F-D9756734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050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FEF2-C848-434E-85D6-16DF6117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087B-CDCE-4C93-A826-B1761C7A3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A6FD-C4ED-43D9-802C-AD7BDAF62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AFC2-70CA-4D0C-A1AB-C9AEF953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4962-2893-45E5-93F0-12A16827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6C8AB-5194-45B4-9D9F-16DB2B0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580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5343-078F-41FE-BE7F-D9F52421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7B78-F0FB-4F8D-90ED-74A074CE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6E5C-56CE-4732-9344-D9451154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48224-E18C-4C84-A5CD-C60901F3E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E3CA0-42D8-45B0-A4B8-BBB66A09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B0AAD-FF22-4A14-B796-15AAD148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5FE6F-01F2-4F01-B3E0-FEE56518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644D8-5F76-4F5D-9FED-1368F949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CFBC-3121-4A0F-BA8B-1D652D7F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1DF8A-C8BC-4998-A060-2A5C06EB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EEEE-A7A9-4AD8-B407-710CD036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D2543-0F36-4CC7-8F25-2BB3316C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36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E6A83-DDE3-427A-AE89-9B55D0CE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016D6-80CF-4562-B760-07BD862B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896A4-9D8D-491C-A5F6-086DD4E3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02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6B28-7FBE-4BDA-BDEF-D9E24724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D4C6-1FDA-45A9-AE6D-985D802F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34FDC-D767-4444-8D0C-F62DD1370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0B2D-A931-42DF-88FA-518FB66B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2C181-6307-4334-BE1F-4EDC670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7A92-FF68-407D-8AAC-CD883C47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852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9B0F-CE7D-4576-AA52-F2FEA81B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8FC4F-4776-42E3-BE35-3197918EE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734C-02A7-498F-950A-31522ACC5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1216-CBAB-453E-B509-275636EA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3EE93-B285-46BC-B500-5951FE6D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736D8-AE2D-4AE1-8E2E-D200FC79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732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7AAA3-FBE3-4326-9A40-618B2267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C6A5-0226-4CFB-A0B2-147D5A49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2FC6-3B8F-4FDC-ABCA-C725D656E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2532-4F0A-4C8D-B955-F47A76C32043}" type="datetimeFigureOut">
              <a:rPr lang="en-PH" smtClean="0"/>
              <a:t>20/04/2018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2B2B-E086-45FC-8C31-DB6F4B450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8D3C-005C-4763-A963-1AC04DC5F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98FF-D428-4125-B81E-8F89CC99DD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63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D6CF2A-4369-4F4A-94E0-393AA4B8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88576" cy="5126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C325FE-2E76-411F-A063-B1751D43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76" y="-1"/>
            <a:ext cx="5603424" cy="3524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A14D8-195E-4199-864C-21D0DCADB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36" y="1743958"/>
            <a:ext cx="8683164" cy="51321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B2704A-3457-4F0C-A8F5-3CC6253AD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678"/>
            <a:ext cx="4511040" cy="2537460"/>
          </a:xfrm>
          <a:prstGeom prst="rect">
            <a:avLst/>
          </a:prstGeom>
        </p:spPr>
      </p:pic>
      <p:pic>
        <p:nvPicPr>
          <p:cNvPr id="5" name="with PH Flag">
            <a:extLst>
              <a:ext uri="{FF2B5EF4-FFF2-40B4-BE49-F238E27FC236}">
                <a16:creationId xmlns:a16="http://schemas.microsoft.com/office/drawing/2014/main" id="{8DE2CDD1-6063-4970-AEDA-94EBB511E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34" y="330385"/>
            <a:ext cx="9304932" cy="61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4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ith PH Flag">
            <a:extLst>
              <a:ext uri="{FF2B5EF4-FFF2-40B4-BE49-F238E27FC236}">
                <a16:creationId xmlns:a16="http://schemas.microsoft.com/office/drawing/2014/main" id="{8DE2CDD1-6063-4970-AEDA-94EBB511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2" y="0"/>
            <a:ext cx="1029705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88016-6589-4C4C-9D9F-83067A4F7FA2}"/>
              </a:ext>
            </a:extLst>
          </p:cNvPr>
          <p:cNvSpPr txBox="1"/>
          <p:nvPr/>
        </p:nvSpPr>
        <p:spPr>
          <a:xfrm>
            <a:off x="1594008" y="2386340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Disasters frequently hit the 7,107 islands of the Philippines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FC5D9-E6D3-47AF-A3FB-4CAD256FF8E5}"/>
              </a:ext>
            </a:extLst>
          </p:cNvPr>
          <p:cNvSpPr txBox="1"/>
          <p:nvPr/>
        </p:nvSpPr>
        <p:spPr>
          <a:xfrm>
            <a:off x="1594008" y="3238500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and the authoritative power to handle the said disasters 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7598B-4D84-498C-A6D0-F45872FC3030}"/>
              </a:ext>
            </a:extLst>
          </p:cNvPr>
          <p:cNvSpPr txBox="1"/>
          <p:nvPr/>
        </p:nvSpPr>
        <p:spPr>
          <a:xfrm>
            <a:off x="1594008" y="4090660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assigned to the NDRRMC also known as the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C9D27-C877-4EFA-836D-B8AA9395EF48}"/>
              </a:ext>
            </a:extLst>
          </p:cNvPr>
          <p:cNvSpPr txBox="1"/>
          <p:nvPr/>
        </p:nvSpPr>
        <p:spPr>
          <a:xfrm>
            <a:off x="1594008" y="4942820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National Disaster Risk Reduction and Management Council</a:t>
            </a:r>
          </a:p>
        </p:txBody>
      </p:sp>
    </p:spTree>
    <p:extLst>
      <p:ext uri="{BB962C8B-B14F-4D97-AF65-F5344CB8AC3E}">
        <p14:creationId xmlns:p14="http://schemas.microsoft.com/office/powerpoint/2010/main" val="3732127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000">
        <p159:morph option="byObject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ith PH Flag">
            <a:extLst>
              <a:ext uri="{FF2B5EF4-FFF2-40B4-BE49-F238E27FC236}">
                <a16:creationId xmlns:a16="http://schemas.microsoft.com/office/drawing/2014/main" id="{8DE2CDD1-6063-4970-AEDA-94EBB511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2" y="0"/>
            <a:ext cx="1029705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433EC-E68F-4DE5-8695-226C6366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88576" cy="5126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E1E82-1317-404A-8364-33E91B682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76" y="-1"/>
            <a:ext cx="5603424" cy="3524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78A76-ACC0-49E7-9ECD-B313AB34A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28" y="2349661"/>
            <a:ext cx="7658372" cy="4526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D8B5EC-B214-45EF-8513-355522DF4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678"/>
            <a:ext cx="4511040" cy="2537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59233-0BD0-40E1-A3AD-FBC597300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39800"/>
            <a:ext cx="8839200" cy="497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5B7989-C369-4589-B2D6-25C879E1CA0B}"/>
              </a:ext>
            </a:extLst>
          </p:cNvPr>
          <p:cNvSpPr txBox="1"/>
          <p:nvPr/>
        </p:nvSpPr>
        <p:spPr>
          <a:xfrm>
            <a:off x="1559718" y="5619361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The NDRRMC is divided into 12 cluster groups, namely</a:t>
            </a:r>
          </a:p>
        </p:txBody>
      </p:sp>
    </p:spTree>
    <p:extLst>
      <p:ext uri="{BB962C8B-B14F-4D97-AF65-F5344CB8AC3E}">
        <p14:creationId xmlns:p14="http://schemas.microsoft.com/office/powerpoint/2010/main" val="168679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8500">
        <p159:morph option="byObject"/>
      </p:transition>
    </mc:Choice>
    <mc:Fallback>
      <p:transition spd="slow" advTm="8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ith PH Flag">
            <a:extLst>
              <a:ext uri="{FF2B5EF4-FFF2-40B4-BE49-F238E27FC236}">
                <a16:creationId xmlns:a16="http://schemas.microsoft.com/office/drawing/2014/main" id="{8DE2CDD1-6063-4970-AEDA-94EBB511E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59233-0BD0-40E1-A3AD-FBC597300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88" y="1844322"/>
            <a:ext cx="5627225" cy="316935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0264175F-A5A6-434B-B77A-115437631858}"/>
              </a:ext>
            </a:extLst>
          </p:cNvPr>
          <p:cNvGrpSpPr/>
          <p:nvPr/>
        </p:nvGrpSpPr>
        <p:grpSpPr>
          <a:xfrm>
            <a:off x="604553" y="1410470"/>
            <a:ext cx="1850823" cy="2252189"/>
            <a:chOff x="604553" y="1410470"/>
            <a:chExt cx="1850823" cy="22521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5B7989-C369-4589-B2D6-25C879E1CA0B}"/>
                </a:ext>
              </a:extLst>
            </p:cNvPr>
            <p:cNvSpPr txBox="1"/>
            <p:nvPr/>
          </p:nvSpPr>
          <p:spPr>
            <a:xfrm>
              <a:off x="604553" y="2831662"/>
              <a:ext cx="18508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Camp Coordination</a:t>
              </a:r>
              <a:b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</a:br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and Camp Management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0A6C46-0AA9-47DE-8476-3A2CE8CB1590}"/>
                </a:ext>
              </a:extLst>
            </p:cNvPr>
            <p:cNvGrpSpPr/>
            <p:nvPr/>
          </p:nvGrpSpPr>
          <p:grpSpPr>
            <a:xfrm>
              <a:off x="844760" y="1410470"/>
              <a:ext cx="1370582" cy="1370582"/>
              <a:chOff x="3108960" y="246574"/>
              <a:chExt cx="1702800" cy="17028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418915-CF82-4707-8830-5B15F831D21A}"/>
                  </a:ext>
                </a:extLst>
              </p:cNvPr>
              <p:cNvSpPr/>
              <p:nvPr/>
            </p:nvSpPr>
            <p:spPr>
              <a:xfrm>
                <a:off x="3108960" y="246574"/>
                <a:ext cx="1702800" cy="170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79B2C4-BA33-44AA-A1D4-E5B2F4AF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960" y="246786"/>
                <a:ext cx="1702588" cy="1702588"/>
              </a:xfrm>
              <a:prstGeom prst="rect">
                <a:avLst/>
              </a:prstGeom>
            </p:spPr>
          </p:pic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5D82B56-D6FE-4D93-9442-30927AF73DB9}"/>
              </a:ext>
            </a:extLst>
          </p:cNvPr>
          <p:cNvGrpSpPr/>
          <p:nvPr/>
        </p:nvGrpSpPr>
        <p:grpSpPr>
          <a:xfrm>
            <a:off x="2418166" y="175239"/>
            <a:ext cx="1850400" cy="1759746"/>
            <a:chOff x="2418166" y="175239"/>
            <a:chExt cx="1850400" cy="17597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519AC5-116B-4DD5-9AA6-CED2B95F53F5}"/>
                </a:ext>
              </a:extLst>
            </p:cNvPr>
            <p:cNvGrpSpPr/>
            <p:nvPr/>
          </p:nvGrpSpPr>
          <p:grpSpPr>
            <a:xfrm>
              <a:off x="2657566" y="175239"/>
              <a:ext cx="1371600" cy="1371600"/>
              <a:chOff x="3930569" y="280418"/>
              <a:chExt cx="1702800" cy="17028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9C2CB3C-321C-4218-B6D9-3964DC26133B}"/>
                  </a:ext>
                </a:extLst>
              </p:cNvPr>
              <p:cNvSpPr/>
              <p:nvPr/>
            </p:nvSpPr>
            <p:spPr>
              <a:xfrm>
                <a:off x="3930569" y="280418"/>
                <a:ext cx="1702800" cy="170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C1A49EB-4AFE-49D5-AE05-5B06F05FA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024" y="499109"/>
                <a:ext cx="1265463" cy="1265463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48B51D-8F84-4744-B157-2EC878E8F4FB}"/>
                </a:ext>
              </a:extLst>
            </p:cNvPr>
            <p:cNvSpPr txBox="1"/>
            <p:nvPr/>
          </p:nvSpPr>
          <p:spPr>
            <a:xfrm>
              <a:off x="2418166" y="1596431"/>
              <a:ext cx="185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Education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0EDDA69-5DAC-42D6-AB16-677B9C635E85}"/>
              </a:ext>
            </a:extLst>
          </p:cNvPr>
          <p:cNvGrpSpPr/>
          <p:nvPr/>
        </p:nvGrpSpPr>
        <p:grpSpPr>
          <a:xfrm>
            <a:off x="4255044" y="175239"/>
            <a:ext cx="1850400" cy="1757503"/>
            <a:chOff x="4255044" y="175239"/>
            <a:chExt cx="1850400" cy="1757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C8900E-8E6C-469B-9630-69AE310E830D}"/>
                </a:ext>
              </a:extLst>
            </p:cNvPr>
            <p:cNvSpPr txBox="1"/>
            <p:nvPr/>
          </p:nvSpPr>
          <p:spPr>
            <a:xfrm>
              <a:off x="4255044" y="1594188"/>
              <a:ext cx="185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Emergency Telecom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EF42A19-F1D9-4B1C-8391-A1D0D71442FD}"/>
                </a:ext>
              </a:extLst>
            </p:cNvPr>
            <p:cNvGrpSpPr/>
            <p:nvPr/>
          </p:nvGrpSpPr>
          <p:grpSpPr>
            <a:xfrm>
              <a:off x="4494444" y="175239"/>
              <a:ext cx="1371600" cy="1371600"/>
              <a:chOff x="6775681" y="280418"/>
              <a:chExt cx="1702800" cy="17028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836DD9-7851-42E1-ACE7-D1941ADF651E}"/>
                  </a:ext>
                </a:extLst>
              </p:cNvPr>
              <p:cNvSpPr/>
              <p:nvPr/>
            </p:nvSpPr>
            <p:spPr>
              <a:xfrm>
                <a:off x="6775681" y="280418"/>
                <a:ext cx="1702800" cy="170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9B48DD7-4A4B-4D97-A42C-29F1963A5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5681" y="280418"/>
                <a:ext cx="1702800" cy="1702800"/>
              </a:xfrm>
              <a:prstGeom prst="rect">
                <a:avLst/>
              </a:prstGeom>
            </p:spPr>
          </p:pic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5B8C65-EFAF-418D-8614-FDC65F09957D}"/>
              </a:ext>
            </a:extLst>
          </p:cNvPr>
          <p:cNvGrpSpPr/>
          <p:nvPr/>
        </p:nvGrpSpPr>
        <p:grpSpPr>
          <a:xfrm>
            <a:off x="6086979" y="174221"/>
            <a:ext cx="1850400" cy="2006606"/>
            <a:chOff x="6086979" y="174221"/>
            <a:chExt cx="1850400" cy="20066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03FF03-C284-4D30-84C2-03A46E429646}"/>
                </a:ext>
              </a:extLst>
            </p:cNvPr>
            <p:cNvSpPr txBox="1"/>
            <p:nvPr/>
          </p:nvSpPr>
          <p:spPr>
            <a:xfrm>
              <a:off x="6086979" y="1596052"/>
              <a:ext cx="185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Food and Non-Food Items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214F198-17C7-4CC6-9115-0D1AC8E9CB4C}"/>
                </a:ext>
              </a:extLst>
            </p:cNvPr>
            <p:cNvGrpSpPr/>
            <p:nvPr/>
          </p:nvGrpSpPr>
          <p:grpSpPr>
            <a:xfrm>
              <a:off x="6331322" y="174221"/>
              <a:ext cx="1371600" cy="1371600"/>
              <a:chOff x="9892439" y="280418"/>
              <a:chExt cx="1702800" cy="17028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CD7FE4D-7D55-4C33-8B76-6C382572FF0A}"/>
                  </a:ext>
                </a:extLst>
              </p:cNvPr>
              <p:cNvSpPr/>
              <p:nvPr/>
            </p:nvSpPr>
            <p:spPr>
              <a:xfrm>
                <a:off x="9892439" y="280418"/>
                <a:ext cx="1702800" cy="170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A4CCA94-022F-4E03-9534-85EB9F2AA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10239" y="498218"/>
                <a:ext cx="1267200" cy="1267200"/>
              </a:xfrm>
              <a:prstGeom prst="rect">
                <a:avLst/>
              </a:prstGeom>
            </p:spPr>
          </p:pic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06129B9-6A62-442B-AA69-F7D737016F75}"/>
              </a:ext>
            </a:extLst>
          </p:cNvPr>
          <p:cNvGrpSpPr/>
          <p:nvPr/>
        </p:nvGrpSpPr>
        <p:grpSpPr>
          <a:xfrm>
            <a:off x="7923857" y="176668"/>
            <a:ext cx="1850400" cy="2004158"/>
            <a:chOff x="7923857" y="176668"/>
            <a:chExt cx="1850400" cy="200415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D009CB-F602-4E30-941A-5541E9CCE31F}"/>
                </a:ext>
              </a:extLst>
            </p:cNvPr>
            <p:cNvSpPr txBox="1"/>
            <p:nvPr/>
          </p:nvSpPr>
          <p:spPr>
            <a:xfrm>
              <a:off x="7923857" y="1596051"/>
              <a:ext cx="185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International Humanitarian Relations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176664-A758-4A62-AAD1-319848EB7337}"/>
                </a:ext>
              </a:extLst>
            </p:cNvPr>
            <p:cNvGrpSpPr/>
            <p:nvPr/>
          </p:nvGrpSpPr>
          <p:grpSpPr>
            <a:xfrm>
              <a:off x="8166905" y="176668"/>
              <a:ext cx="1371600" cy="1371600"/>
              <a:chOff x="595272" y="4365532"/>
              <a:chExt cx="1702800" cy="17028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3350FC-C6F0-4F81-93D6-4E0442EC17BD}"/>
                  </a:ext>
                </a:extLst>
              </p:cNvPr>
              <p:cNvSpPr/>
              <p:nvPr/>
            </p:nvSpPr>
            <p:spPr>
              <a:xfrm>
                <a:off x="595272" y="4365532"/>
                <a:ext cx="1702800" cy="170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8C6366F-3498-4AC1-8BB7-CB1454DE5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517" y="4630060"/>
                <a:ext cx="1312310" cy="1267200"/>
              </a:xfrm>
              <a:prstGeom prst="rect">
                <a:avLst/>
              </a:prstGeom>
            </p:spPr>
          </p:pic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08D71E0-1E78-484D-83E1-289940E2D763}"/>
              </a:ext>
            </a:extLst>
          </p:cNvPr>
          <p:cNvGrpSpPr/>
          <p:nvPr/>
        </p:nvGrpSpPr>
        <p:grpSpPr>
          <a:xfrm>
            <a:off x="9736625" y="1410470"/>
            <a:ext cx="1850400" cy="1758521"/>
            <a:chOff x="9736625" y="1410470"/>
            <a:chExt cx="1850400" cy="17585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3006CE-1CEC-4738-A11F-964279E2A671}"/>
                </a:ext>
              </a:extLst>
            </p:cNvPr>
            <p:cNvSpPr txBox="1"/>
            <p:nvPr/>
          </p:nvSpPr>
          <p:spPr>
            <a:xfrm>
              <a:off x="9736625" y="2830437"/>
              <a:ext cx="185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Law and Order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A47FD32-65E5-4ED0-8CF3-1DA28CCC3856}"/>
                </a:ext>
              </a:extLst>
            </p:cNvPr>
            <p:cNvGrpSpPr/>
            <p:nvPr/>
          </p:nvGrpSpPr>
          <p:grpSpPr>
            <a:xfrm>
              <a:off x="9972911" y="1410470"/>
              <a:ext cx="1371600" cy="1371600"/>
              <a:chOff x="3682309" y="4365532"/>
              <a:chExt cx="1702800" cy="17028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3243E35-EFBF-4BD3-B41F-CBD64EDBF985}"/>
                  </a:ext>
                </a:extLst>
              </p:cNvPr>
              <p:cNvSpPr/>
              <p:nvPr/>
            </p:nvSpPr>
            <p:spPr>
              <a:xfrm>
                <a:off x="3682309" y="4365532"/>
                <a:ext cx="1702800" cy="170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4F08AC9-45A5-4219-9F80-E776F59F5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8309" y="4626460"/>
                <a:ext cx="1270800" cy="1270800"/>
              </a:xfrm>
              <a:prstGeom prst="rect">
                <a:avLst/>
              </a:prstGeom>
            </p:spPr>
          </p:pic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3996D4-2084-49D0-8670-D13D72A2204C}"/>
              </a:ext>
            </a:extLst>
          </p:cNvPr>
          <p:cNvGrpSpPr/>
          <p:nvPr/>
        </p:nvGrpSpPr>
        <p:grpSpPr>
          <a:xfrm>
            <a:off x="606824" y="3729242"/>
            <a:ext cx="1850400" cy="1751054"/>
            <a:chOff x="606824" y="3729242"/>
            <a:chExt cx="1850400" cy="17510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CC0FCE-9D01-472C-83F6-1C4D1C617288}"/>
                </a:ext>
              </a:extLst>
            </p:cNvPr>
            <p:cNvSpPr txBox="1"/>
            <p:nvPr/>
          </p:nvSpPr>
          <p:spPr>
            <a:xfrm>
              <a:off x="606824" y="5141742"/>
              <a:ext cx="185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Logistics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8F083B-EEAD-4B85-B24C-4FFFFAE6AAEF}"/>
                </a:ext>
              </a:extLst>
            </p:cNvPr>
            <p:cNvGrpSpPr/>
            <p:nvPr/>
          </p:nvGrpSpPr>
          <p:grpSpPr>
            <a:xfrm>
              <a:off x="823126" y="3729242"/>
              <a:ext cx="1371600" cy="1371600"/>
              <a:chOff x="6775612" y="4365532"/>
              <a:chExt cx="1702800" cy="17028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CE3755E-3F59-4E5B-AEE5-73C45A4F2DA3}"/>
                  </a:ext>
                </a:extLst>
              </p:cNvPr>
              <p:cNvSpPr/>
              <p:nvPr/>
            </p:nvSpPr>
            <p:spPr>
              <a:xfrm>
                <a:off x="6775612" y="4365532"/>
                <a:ext cx="1702800" cy="170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6DCFE64-0818-4953-BC09-96DEB0137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612" y="4626460"/>
                <a:ext cx="1270800" cy="1270800"/>
              </a:xfrm>
              <a:prstGeom prst="rect">
                <a:avLst/>
              </a:prstGeom>
            </p:spPr>
          </p:pic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7DD034F-DA1C-4DFF-9C01-14C8AE990581}"/>
              </a:ext>
            </a:extLst>
          </p:cNvPr>
          <p:cNvGrpSpPr/>
          <p:nvPr/>
        </p:nvGrpSpPr>
        <p:grpSpPr>
          <a:xfrm>
            <a:off x="2394235" y="4529517"/>
            <a:ext cx="1850400" cy="2243497"/>
            <a:chOff x="2394235" y="4529517"/>
            <a:chExt cx="1850400" cy="224349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9944DC7-1244-45D2-AD00-F848B60A8B12}"/>
                </a:ext>
              </a:extLst>
            </p:cNvPr>
            <p:cNvGrpSpPr/>
            <p:nvPr/>
          </p:nvGrpSpPr>
          <p:grpSpPr>
            <a:xfrm>
              <a:off x="2638973" y="4529517"/>
              <a:ext cx="1371600" cy="1371600"/>
              <a:chOff x="3170279" y="5305084"/>
              <a:chExt cx="1371600" cy="13716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6A5E4A-9FB3-4B9E-BBBA-10E8215E7E95}"/>
                  </a:ext>
                </a:extLst>
              </p:cNvPr>
              <p:cNvSpPr/>
              <p:nvPr/>
            </p:nvSpPr>
            <p:spPr>
              <a:xfrm>
                <a:off x="3170279" y="5305084"/>
                <a:ext cx="1371600" cy="1371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DC2384EA-F15F-4769-A9E6-3F296F2FC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741" y="5378884"/>
                <a:ext cx="1224000" cy="122400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EA8084-1387-4D40-B7CF-A6CE29D1D725}"/>
                </a:ext>
              </a:extLst>
            </p:cNvPr>
            <p:cNvSpPr txBox="1"/>
            <p:nvPr/>
          </p:nvSpPr>
          <p:spPr>
            <a:xfrm>
              <a:off x="2394235" y="5942017"/>
              <a:ext cx="185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Management of the Dead and Missing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D01BB73-6746-4DA7-8A93-B542E96FB0C9}"/>
              </a:ext>
            </a:extLst>
          </p:cNvPr>
          <p:cNvGrpSpPr/>
          <p:nvPr/>
        </p:nvGrpSpPr>
        <p:grpSpPr>
          <a:xfrm>
            <a:off x="4215262" y="4529517"/>
            <a:ext cx="1850400" cy="1751054"/>
            <a:chOff x="4215262" y="4529517"/>
            <a:chExt cx="1850400" cy="175105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1DB8D29-73A4-46A0-9A1D-619850B12ABE}"/>
                </a:ext>
              </a:extLst>
            </p:cNvPr>
            <p:cNvSpPr txBox="1"/>
            <p:nvPr/>
          </p:nvSpPr>
          <p:spPr>
            <a:xfrm>
              <a:off x="4215262" y="5942017"/>
              <a:ext cx="185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Protection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48EB07C-CA59-45A6-B332-A39C259725DF}"/>
                </a:ext>
              </a:extLst>
            </p:cNvPr>
            <p:cNvGrpSpPr/>
            <p:nvPr/>
          </p:nvGrpSpPr>
          <p:grpSpPr>
            <a:xfrm>
              <a:off x="4460000" y="4529517"/>
              <a:ext cx="1371600" cy="1371600"/>
              <a:chOff x="4460000" y="4124165"/>
              <a:chExt cx="1371600" cy="13716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CBB850-F703-4A77-A975-A957986912CD}"/>
                  </a:ext>
                </a:extLst>
              </p:cNvPr>
              <p:cNvSpPr/>
              <p:nvPr/>
            </p:nvSpPr>
            <p:spPr>
              <a:xfrm>
                <a:off x="4460000" y="4124165"/>
                <a:ext cx="1371600" cy="1371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75F8965-7126-4DB9-93D6-206923771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4600" y="4298765"/>
                <a:ext cx="1022400" cy="1022400"/>
              </a:xfrm>
              <a:prstGeom prst="rect">
                <a:avLst/>
              </a:prstGeom>
            </p:spPr>
          </p:pic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78713BF-FC37-4723-84C7-DCA9429B7E93}"/>
              </a:ext>
            </a:extLst>
          </p:cNvPr>
          <p:cNvGrpSpPr/>
          <p:nvPr/>
        </p:nvGrpSpPr>
        <p:grpSpPr>
          <a:xfrm>
            <a:off x="6023689" y="4529517"/>
            <a:ext cx="1850400" cy="1997275"/>
            <a:chOff x="6023689" y="4529517"/>
            <a:chExt cx="1850400" cy="199727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7ECF83C-DEA6-447B-8A4B-FB7400F80E6A}"/>
                </a:ext>
              </a:extLst>
            </p:cNvPr>
            <p:cNvSpPr txBox="1"/>
            <p:nvPr/>
          </p:nvSpPr>
          <p:spPr>
            <a:xfrm>
              <a:off x="6023689" y="5942017"/>
              <a:ext cx="185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Psycho Spiritual Integration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F64777-0AFC-4856-91F1-E2B46559AB9F}"/>
                </a:ext>
              </a:extLst>
            </p:cNvPr>
            <p:cNvGrpSpPr/>
            <p:nvPr/>
          </p:nvGrpSpPr>
          <p:grpSpPr>
            <a:xfrm>
              <a:off x="6268427" y="4529517"/>
              <a:ext cx="1371600" cy="1371600"/>
              <a:chOff x="6268427" y="4124165"/>
              <a:chExt cx="1371600" cy="1371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383C220-767E-4DD2-A291-3A9C89BD1D52}"/>
                  </a:ext>
                </a:extLst>
              </p:cNvPr>
              <p:cNvSpPr/>
              <p:nvPr/>
            </p:nvSpPr>
            <p:spPr>
              <a:xfrm>
                <a:off x="6268427" y="4124165"/>
                <a:ext cx="1371600" cy="1371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0E09FC8-2C6F-40F9-910B-A48545175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889" y="4179965"/>
                <a:ext cx="1260000" cy="1260000"/>
              </a:xfrm>
              <a:prstGeom prst="rect">
                <a:avLst/>
              </a:prstGeom>
            </p:spPr>
          </p:pic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3D09546-42C0-4CAC-A5E0-1804A6F0C774}"/>
              </a:ext>
            </a:extLst>
          </p:cNvPr>
          <p:cNvGrpSpPr/>
          <p:nvPr/>
        </p:nvGrpSpPr>
        <p:grpSpPr>
          <a:xfrm>
            <a:off x="7844716" y="4529517"/>
            <a:ext cx="1850400" cy="1997275"/>
            <a:chOff x="7844716" y="4529517"/>
            <a:chExt cx="1850400" cy="199727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91F9D0-A722-4908-94BB-B7E254AC9EF4}"/>
                </a:ext>
              </a:extLst>
            </p:cNvPr>
            <p:cNvSpPr txBox="1"/>
            <p:nvPr/>
          </p:nvSpPr>
          <p:spPr>
            <a:xfrm>
              <a:off x="7844716" y="5942017"/>
              <a:ext cx="185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Search, Rescue, and Retrieval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6D63532-6A50-4B5E-8174-B1E981D826F8}"/>
                </a:ext>
              </a:extLst>
            </p:cNvPr>
            <p:cNvGrpSpPr/>
            <p:nvPr/>
          </p:nvGrpSpPr>
          <p:grpSpPr>
            <a:xfrm>
              <a:off x="8089454" y="4529517"/>
              <a:ext cx="1371600" cy="1371600"/>
              <a:chOff x="8089454" y="4124165"/>
              <a:chExt cx="1371600" cy="1371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FFE2F37-3AC9-4504-BC24-FCF7D58E7E4D}"/>
                  </a:ext>
                </a:extLst>
              </p:cNvPr>
              <p:cNvSpPr/>
              <p:nvPr/>
            </p:nvSpPr>
            <p:spPr>
              <a:xfrm>
                <a:off x="8089454" y="4124165"/>
                <a:ext cx="1371600" cy="1371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129B3AB4-4859-470C-AAEB-E0E235E9C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1280" y="4179965"/>
                <a:ext cx="1260000" cy="1260000"/>
              </a:xfrm>
              <a:prstGeom prst="rect">
                <a:avLst/>
              </a:prstGeom>
            </p:spPr>
          </p:pic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243D04-D6A9-49F3-B39A-6C33B087A4E7}"/>
              </a:ext>
            </a:extLst>
          </p:cNvPr>
          <p:cNvGrpSpPr/>
          <p:nvPr/>
        </p:nvGrpSpPr>
        <p:grpSpPr>
          <a:xfrm>
            <a:off x="9774257" y="3729242"/>
            <a:ext cx="1850400" cy="1997275"/>
            <a:chOff x="9774257" y="3729242"/>
            <a:chExt cx="1850400" cy="199727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8F523B-F7FF-47F4-8976-24A499902AA2}"/>
                </a:ext>
              </a:extLst>
            </p:cNvPr>
            <p:cNvSpPr txBox="1"/>
            <p:nvPr/>
          </p:nvSpPr>
          <p:spPr>
            <a:xfrm>
              <a:off x="9774257" y="5141742"/>
              <a:ext cx="185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Water, Sanitation, and Health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EC7C2D6-4B76-4544-9FF6-292B69377D53}"/>
                </a:ext>
              </a:extLst>
            </p:cNvPr>
            <p:cNvGrpSpPr/>
            <p:nvPr/>
          </p:nvGrpSpPr>
          <p:grpSpPr>
            <a:xfrm>
              <a:off x="10018995" y="3729242"/>
              <a:ext cx="1371600" cy="1371600"/>
              <a:chOff x="9910481" y="4124165"/>
              <a:chExt cx="1371600" cy="13716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01FBCF-64B8-41D8-BA19-9D994BFFF20A}"/>
                  </a:ext>
                </a:extLst>
              </p:cNvPr>
              <p:cNvSpPr/>
              <p:nvPr/>
            </p:nvSpPr>
            <p:spPr>
              <a:xfrm>
                <a:off x="9910481" y="4124165"/>
                <a:ext cx="1371600" cy="1371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EDBAD106-2435-4715-9C72-5DF953CCB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9048" y="4280753"/>
                <a:ext cx="1263790" cy="10584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2035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7500">
        <p159:morph option="byObject"/>
      </p:transition>
    </mc:Choice>
    <mc:Fallback>
      <p:transition spd="slow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ith PH Flag">
            <a:extLst>
              <a:ext uri="{FF2B5EF4-FFF2-40B4-BE49-F238E27FC236}">
                <a16:creationId xmlns:a16="http://schemas.microsoft.com/office/drawing/2014/main" id="{8DE2CDD1-6063-4970-AEDA-94EBB511E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5138B53-A9F7-4476-A53E-93485A96151B}"/>
              </a:ext>
            </a:extLst>
          </p:cNvPr>
          <p:cNvSpPr txBox="1"/>
          <p:nvPr/>
        </p:nvSpPr>
        <p:spPr>
          <a:xfrm>
            <a:off x="1559718" y="4975064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The Logistics Cluster is spearheaded by the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7E22B1-3623-4293-9B62-11EE2B782821}"/>
              </a:ext>
            </a:extLst>
          </p:cNvPr>
          <p:cNvGrpSpPr/>
          <p:nvPr/>
        </p:nvGrpSpPr>
        <p:grpSpPr>
          <a:xfrm>
            <a:off x="4032529" y="834096"/>
            <a:ext cx="4126940" cy="3718352"/>
            <a:chOff x="3421704" y="328240"/>
            <a:chExt cx="4126940" cy="371835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D3996D4-2084-49D0-8670-D13D72A2204C}"/>
                </a:ext>
              </a:extLst>
            </p:cNvPr>
            <p:cNvGrpSpPr/>
            <p:nvPr/>
          </p:nvGrpSpPr>
          <p:grpSpPr>
            <a:xfrm>
              <a:off x="3421704" y="328240"/>
              <a:ext cx="4126940" cy="3360088"/>
              <a:chOff x="380018" y="3262565"/>
              <a:chExt cx="2257816" cy="18382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CC0FCE-9D01-472C-83F6-1C4D1C617288}"/>
                  </a:ext>
                </a:extLst>
              </p:cNvPr>
              <p:cNvSpPr txBox="1"/>
              <p:nvPr/>
            </p:nvSpPr>
            <p:spPr>
              <a:xfrm>
                <a:off x="380018" y="3262565"/>
                <a:ext cx="2257816" cy="420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44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Logistics Cluster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C8F083B-EEAD-4B85-B24C-4FFFFAE6AAEF}"/>
                  </a:ext>
                </a:extLst>
              </p:cNvPr>
              <p:cNvGrpSpPr/>
              <p:nvPr/>
            </p:nvGrpSpPr>
            <p:grpSpPr>
              <a:xfrm>
                <a:off x="823126" y="3729242"/>
                <a:ext cx="1371600" cy="1371600"/>
                <a:chOff x="6775612" y="4365532"/>
                <a:chExt cx="1702800" cy="170280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CE3755E-3F59-4E5B-AEE5-73C45A4F2DA3}"/>
                    </a:ext>
                  </a:extLst>
                </p:cNvPr>
                <p:cNvSpPr/>
                <p:nvPr/>
              </p:nvSpPr>
              <p:spPr>
                <a:xfrm>
                  <a:off x="6775612" y="4365532"/>
                  <a:ext cx="1702800" cy="170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96DCFE64-0818-4953-BC09-96DEB0137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1612" y="4626460"/>
                  <a:ext cx="1270800" cy="12708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67C2B3-C381-45DD-AE61-364DDA9B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399" y="2755507"/>
              <a:ext cx="1291085" cy="1291085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65E6A48-80E6-45AE-BB30-43CBECFBD53F}"/>
              </a:ext>
            </a:extLst>
          </p:cNvPr>
          <p:cNvSpPr txBox="1"/>
          <p:nvPr/>
        </p:nvSpPr>
        <p:spPr>
          <a:xfrm>
            <a:off x="1559718" y="5703205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Office of Civil Defense. They handle the following services:</a:t>
            </a:r>
          </a:p>
        </p:txBody>
      </p:sp>
    </p:spTree>
    <p:extLst>
      <p:ext uri="{BB962C8B-B14F-4D97-AF65-F5344CB8AC3E}">
        <p14:creationId xmlns:p14="http://schemas.microsoft.com/office/powerpoint/2010/main" val="358962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7500">
        <p159:morph option="byObject"/>
      </p:transition>
    </mc:Choice>
    <mc:Fallback>
      <p:transition spd="slow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ith PH Flag">
            <a:extLst>
              <a:ext uri="{FF2B5EF4-FFF2-40B4-BE49-F238E27FC236}">
                <a16:creationId xmlns:a16="http://schemas.microsoft.com/office/drawing/2014/main" id="{8DE2CDD1-6063-4970-AEDA-94EBB511E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5138B53-A9F7-4476-A53E-93485A96151B}"/>
              </a:ext>
            </a:extLst>
          </p:cNvPr>
          <p:cNvSpPr txBox="1"/>
          <p:nvPr/>
        </p:nvSpPr>
        <p:spPr>
          <a:xfrm>
            <a:off x="1559718" y="5192234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Transportation, Warehousing, Inventorying, and the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7E22B1-3623-4293-9B62-11EE2B782821}"/>
              </a:ext>
            </a:extLst>
          </p:cNvPr>
          <p:cNvGrpSpPr/>
          <p:nvPr/>
        </p:nvGrpSpPr>
        <p:grpSpPr>
          <a:xfrm>
            <a:off x="4332751" y="240329"/>
            <a:ext cx="3526498" cy="2589978"/>
            <a:chOff x="4231638" y="358394"/>
            <a:chExt cx="4534018" cy="332993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D3996D4-2084-49D0-8670-D13D72A2204C}"/>
                </a:ext>
              </a:extLst>
            </p:cNvPr>
            <p:cNvGrpSpPr/>
            <p:nvPr/>
          </p:nvGrpSpPr>
          <p:grpSpPr>
            <a:xfrm>
              <a:off x="4231638" y="358394"/>
              <a:ext cx="4507697" cy="3329934"/>
              <a:chOff x="823126" y="3279062"/>
              <a:chExt cx="2466125" cy="182178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CC0FCE-9D01-472C-83F6-1C4D1C617288}"/>
                  </a:ext>
                </a:extLst>
              </p:cNvPr>
              <p:cNvSpPr txBox="1"/>
              <p:nvPr/>
            </p:nvSpPr>
            <p:spPr>
              <a:xfrm>
                <a:off x="823126" y="3279062"/>
                <a:ext cx="2466125" cy="41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Logistics Cluster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C8F083B-EEAD-4B85-B24C-4FFFFAE6AAEF}"/>
                  </a:ext>
                </a:extLst>
              </p:cNvPr>
              <p:cNvGrpSpPr/>
              <p:nvPr/>
            </p:nvGrpSpPr>
            <p:grpSpPr>
              <a:xfrm>
                <a:off x="823126" y="3729242"/>
                <a:ext cx="1371600" cy="1371600"/>
                <a:chOff x="6775612" y="4365532"/>
                <a:chExt cx="1702800" cy="170280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CE3755E-3F59-4E5B-AEE5-73C45A4F2DA3}"/>
                    </a:ext>
                  </a:extLst>
                </p:cNvPr>
                <p:cNvSpPr/>
                <p:nvPr/>
              </p:nvSpPr>
              <p:spPr>
                <a:xfrm>
                  <a:off x="6775612" y="4365532"/>
                  <a:ext cx="1702800" cy="170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96DCFE64-0818-4953-BC09-96DEB0137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1612" y="4626460"/>
                  <a:ext cx="1270800" cy="12708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67C2B3-C381-45DD-AE61-364DDA9B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946" y="1586085"/>
              <a:ext cx="1829710" cy="182971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65E6A48-80E6-45AE-BB30-43CBECFBD53F}"/>
              </a:ext>
            </a:extLst>
          </p:cNvPr>
          <p:cNvSpPr txBox="1"/>
          <p:nvPr/>
        </p:nvSpPr>
        <p:spPr>
          <a:xfrm>
            <a:off x="1559718" y="5920375"/>
            <a:ext cx="907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Tracking of all deployed items.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F10A93-026E-425C-8D7A-D7339E5AFC46}"/>
              </a:ext>
            </a:extLst>
          </p:cNvPr>
          <p:cNvGrpSpPr/>
          <p:nvPr/>
        </p:nvGrpSpPr>
        <p:grpSpPr>
          <a:xfrm>
            <a:off x="4290732" y="3406292"/>
            <a:ext cx="1513536" cy="1513536"/>
            <a:chOff x="4086062" y="1622650"/>
            <a:chExt cx="1851527" cy="18515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109FE6-99B3-4573-9CD3-DF1183325649}"/>
                </a:ext>
              </a:extLst>
            </p:cNvPr>
            <p:cNvSpPr/>
            <p:nvPr/>
          </p:nvSpPr>
          <p:spPr>
            <a:xfrm>
              <a:off x="4086062" y="1622650"/>
              <a:ext cx="1851527" cy="1851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F0998D-925A-423E-8BBB-EF28744A1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19" y="1699687"/>
              <a:ext cx="1698812" cy="169881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578A4F-F607-455A-9F4C-F8FA1E825E11}"/>
              </a:ext>
            </a:extLst>
          </p:cNvPr>
          <p:cNvGrpSpPr/>
          <p:nvPr/>
        </p:nvGrpSpPr>
        <p:grpSpPr>
          <a:xfrm>
            <a:off x="2193732" y="3406292"/>
            <a:ext cx="1513536" cy="1513536"/>
            <a:chOff x="2501284" y="3036781"/>
            <a:chExt cx="1851527" cy="18515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A8BE19-B1AB-440D-8516-8A0F6AAD44E1}"/>
                </a:ext>
              </a:extLst>
            </p:cNvPr>
            <p:cNvSpPr/>
            <p:nvPr/>
          </p:nvSpPr>
          <p:spPr>
            <a:xfrm>
              <a:off x="2501284" y="3036781"/>
              <a:ext cx="1851527" cy="1851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82B8DE-8728-46B8-8B31-85C8886B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447" y="3108604"/>
              <a:ext cx="1699200" cy="1699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5534AC-A211-4584-8202-4D3C5CDB6DFD}"/>
              </a:ext>
            </a:extLst>
          </p:cNvPr>
          <p:cNvGrpSpPr/>
          <p:nvPr/>
        </p:nvGrpSpPr>
        <p:grpSpPr>
          <a:xfrm>
            <a:off x="6387732" y="3410204"/>
            <a:ext cx="1513536" cy="1513536"/>
            <a:chOff x="6844602" y="3091009"/>
            <a:chExt cx="1851527" cy="18515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2D55C8-CC3B-4EFF-A9E7-7ED76D24E511}"/>
                </a:ext>
              </a:extLst>
            </p:cNvPr>
            <p:cNvSpPr/>
            <p:nvPr/>
          </p:nvSpPr>
          <p:spPr>
            <a:xfrm>
              <a:off x="6844602" y="3091009"/>
              <a:ext cx="1851527" cy="1851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01082AB-BE0A-48B5-850E-84EB8A699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765" y="3153301"/>
              <a:ext cx="1699200" cy="17269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E7490C-9A83-4543-BD4D-B182AEE80968}"/>
              </a:ext>
            </a:extLst>
          </p:cNvPr>
          <p:cNvGrpSpPr/>
          <p:nvPr/>
        </p:nvGrpSpPr>
        <p:grpSpPr>
          <a:xfrm>
            <a:off x="8484732" y="3406039"/>
            <a:ext cx="1513536" cy="1513536"/>
            <a:chOff x="8015838" y="2106677"/>
            <a:chExt cx="1851527" cy="18515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8F6F2E-D549-4DB1-94DD-E36934CA2AC5}"/>
                </a:ext>
              </a:extLst>
            </p:cNvPr>
            <p:cNvSpPr/>
            <p:nvPr/>
          </p:nvSpPr>
          <p:spPr>
            <a:xfrm>
              <a:off x="8015838" y="2106677"/>
              <a:ext cx="1851527" cy="1851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9F80D53-799C-46C5-BBC7-BFF1EC7B8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001" y="2182840"/>
              <a:ext cx="1699200" cy="169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265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7500">
        <p159:morph option="byObject"/>
      </p:transition>
    </mc:Choice>
    <mc:Fallback>
      <p:transition spd="slow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ith PH Flag">
            <a:extLst>
              <a:ext uri="{FF2B5EF4-FFF2-40B4-BE49-F238E27FC236}">
                <a16:creationId xmlns:a16="http://schemas.microsoft.com/office/drawing/2014/main" id="{8DE2CDD1-6063-4970-AEDA-94EBB511E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97E22B1-3623-4293-9B62-11EE2B782821}"/>
              </a:ext>
            </a:extLst>
          </p:cNvPr>
          <p:cNvGrpSpPr/>
          <p:nvPr/>
        </p:nvGrpSpPr>
        <p:grpSpPr>
          <a:xfrm>
            <a:off x="4332751" y="240329"/>
            <a:ext cx="3526498" cy="2589978"/>
            <a:chOff x="4231638" y="358394"/>
            <a:chExt cx="4534018" cy="332993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D3996D4-2084-49D0-8670-D13D72A2204C}"/>
                </a:ext>
              </a:extLst>
            </p:cNvPr>
            <p:cNvGrpSpPr/>
            <p:nvPr/>
          </p:nvGrpSpPr>
          <p:grpSpPr>
            <a:xfrm>
              <a:off x="4231638" y="358394"/>
              <a:ext cx="4507697" cy="3329934"/>
              <a:chOff x="823126" y="3279062"/>
              <a:chExt cx="2466125" cy="182178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CC0FCE-9D01-472C-83F6-1C4D1C617288}"/>
                  </a:ext>
                </a:extLst>
              </p:cNvPr>
              <p:cNvSpPr txBox="1"/>
              <p:nvPr/>
            </p:nvSpPr>
            <p:spPr>
              <a:xfrm>
                <a:off x="823126" y="3279062"/>
                <a:ext cx="2466125" cy="41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Logistics Cluster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C8F083B-EEAD-4B85-B24C-4FFFFAE6AAEF}"/>
                  </a:ext>
                </a:extLst>
              </p:cNvPr>
              <p:cNvGrpSpPr/>
              <p:nvPr/>
            </p:nvGrpSpPr>
            <p:grpSpPr>
              <a:xfrm>
                <a:off x="823126" y="3729242"/>
                <a:ext cx="1371600" cy="1371600"/>
                <a:chOff x="6775612" y="4365532"/>
                <a:chExt cx="1702800" cy="170280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CE3755E-3F59-4E5B-AEE5-73C45A4F2DA3}"/>
                    </a:ext>
                  </a:extLst>
                </p:cNvPr>
                <p:cNvSpPr/>
                <p:nvPr/>
              </p:nvSpPr>
              <p:spPr>
                <a:xfrm>
                  <a:off x="6775612" y="4365532"/>
                  <a:ext cx="1702800" cy="170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96DCFE64-0818-4953-BC09-96DEB0137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1612" y="4626460"/>
                  <a:ext cx="1270800" cy="12708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67C2B3-C381-45DD-AE61-364DDA9B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946" y="1586085"/>
              <a:ext cx="1829710" cy="182971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65E6A48-80E6-45AE-BB30-43CBECFBD53F}"/>
              </a:ext>
            </a:extLst>
          </p:cNvPr>
          <p:cNvSpPr txBox="1"/>
          <p:nvPr/>
        </p:nvSpPr>
        <p:spPr>
          <a:xfrm>
            <a:off x="1383744" y="3502299"/>
            <a:ext cx="942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With that, we aim to digitize the services they handle, through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272638-70D9-478A-B6A9-290A972BCFAB}"/>
              </a:ext>
            </a:extLst>
          </p:cNvPr>
          <p:cNvSpPr txBox="1"/>
          <p:nvPr/>
        </p:nvSpPr>
        <p:spPr>
          <a:xfrm>
            <a:off x="1383744" y="4327403"/>
            <a:ext cx="942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developing a website. We now bring you the website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18A51-D923-403C-8986-E153757342F3}"/>
              </a:ext>
            </a:extLst>
          </p:cNvPr>
          <p:cNvSpPr txBox="1"/>
          <p:nvPr/>
        </p:nvSpPr>
        <p:spPr>
          <a:xfrm>
            <a:off x="1383744" y="5152507"/>
            <a:ext cx="942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that will revolutionize the way how OCD performs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3AFEC-047D-4154-94FD-129DE3DAEB36}"/>
              </a:ext>
            </a:extLst>
          </p:cNvPr>
          <p:cNvSpPr txBox="1"/>
          <p:nvPr/>
        </p:nvSpPr>
        <p:spPr>
          <a:xfrm>
            <a:off x="1383744" y="5977611"/>
            <a:ext cx="942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the aforementioned services.</a:t>
            </a:r>
          </a:p>
        </p:txBody>
      </p:sp>
    </p:spTree>
    <p:extLst>
      <p:ext uri="{BB962C8B-B14F-4D97-AF65-F5344CB8AC3E}">
        <p14:creationId xmlns:p14="http://schemas.microsoft.com/office/powerpoint/2010/main" val="268569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1000">
        <p159:morph option="byObject"/>
      </p:transition>
    </mc:Choice>
    <mc:Fallback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Adrian Jimenez</dc:creator>
  <cp:lastModifiedBy>Marc Adrian Jimenez</cp:lastModifiedBy>
  <cp:revision>17</cp:revision>
  <dcterms:created xsi:type="dcterms:W3CDTF">2018-04-19T16:13:27Z</dcterms:created>
  <dcterms:modified xsi:type="dcterms:W3CDTF">2018-04-19T18:40:32Z</dcterms:modified>
</cp:coreProperties>
</file>