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56" r:id="rId2"/>
    <p:sldId id="267" r:id="rId3"/>
    <p:sldId id="275" r:id="rId4"/>
    <p:sldId id="276" r:id="rId5"/>
    <p:sldId id="277" r:id="rId6"/>
    <p:sldId id="272" r:id="rId7"/>
    <p:sldId id="257" r:id="rId8"/>
    <p:sldId id="259" r:id="rId9"/>
    <p:sldId id="261" r:id="rId10"/>
    <p:sldId id="273" r:id="rId11"/>
    <p:sldId id="27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504" y="-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4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9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9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9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31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32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8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237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0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0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19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6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9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4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7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1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6416" y="3702583"/>
            <a:ext cx="4458229" cy="2677648"/>
          </a:xfrm>
        </p:spPr>
        <p:txBody>
          <a:bodyPr/>
          <a:lstStyle/>
          <a:p>
            <a:r>
              <a:rPr lang="en-US" sz="8000" b="1" dirty="0"/>
              <a:t>Asia </a:t>
            </a:r>
            <a:br>
              <a:rPr lang="en-US" sz="8000" b="1" dirty="0"/>
            </a:br>
            <a:r>
              <a:rPr lang="en-US" sz="8000" b="1" dirty="0"/>
              <a:t>Pacific College</a:t>
            </a:r>
            <a:br>
              <a:rPr lang="en-US" sz="6600" b="1" dirty="0"/>
            </a:br>
            <a:br>
              <a:rPr lang="en-PH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6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58238" y="835326"/>
            <a:ext cx="3039988" cy="30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755457" y="50414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PH" b="1" dirty="0"/>
              <a:t>Bueno | Belchez | </a:t>
            </a:r>
            <a:r>
              <a:rPr lang="en-PH" b="1" dirty="0" err="1"/>
              <a:t>Malapo</a:t>
            </a:r>
            <a:r>
              <a:rPr lang="en-PH" b="1" dirty="0"/>
              <a:t> | </a:t>
            </a:r>
            <a:r>
              <a:rPr lang="en-PH" b="1" dirty="0" err="1"/>
              <a:t>Moreta</a:t>
            </a:r>
            <a:br>
              <a:rPr lang="en-PH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PH" dirty="0"/>
          </a:p>
        </p:txBody>
      </p:sp>
      <p:sp>
        <p:nvSpPr>
          <p:cNvPr id="6" name="Rectangle 5"/>
          <p:cNvSpPr/>
          <p:nvPr/>
        </p:nvSpPr>
        <p:spPr>
          <a:xfrm>
            <a:off x="1366416" y="4271966"/>
            <a:ext cx="506741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>
                <a:solidFill>
                  <a:schemeClr val="bg1">
                    <a:lumMod val="65000"/>
                  </a:schemeClr>
                </a:solidFill>
              </a:rPr>
              <a:t>Disaster Response</a:t>
            </a:r>
            <a:endParaRPr lang="en-PH" sz="4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830" y="4104418"/>
            <a:ext cx="3458396" cy="181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93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Context Flow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58" y="2260558"/>
            <a:ext cx="6292713" cy="453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1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8" y="3148162"/>
            <a:ext cx="11664289" cy="254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3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761413" cy="706964"/>
          </a:xfrm>
        </p:spPr>
        <p:txBody>
          <a:bodyPr/>
          <a:lstStyle/>
          <a:p>
            <a:r>
              <a:rPr lang="en-US" b="1" dirty="0"/>
              <a:t>Law and Order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245" y="2316897"/>
            <a:ext cx="5975267" cy="4481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0440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04298" y="988718"/>
            <a:ext cx="9785445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UPDATES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5014" y="847202"/>
            <a:ext cx="3039988" cy="3039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810" y="4080667"/>
            <a:ext cx="3458396" cy="181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417581" y="2527637"/>
            <a:ext cx="4458229" cy="2677648"/>
          </a:xfrm>
        </p:spPr>
        <p:txBody>
          <a:bodyPr/>
          <a:lstStyle/>
          <a:p>
            <a:r>
              <a:rPr lang="en-US" sz="9600" b="1" dirty="0">
                <a:latin typeface="+mn-lt"/>
              </a:rPr>
              <a:t>Law</a:t>
            </a:r>
            <a:r>
              <a:rPr lang="en-US" sz="8000" b="1" dirty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and</a:t>
            </a:r>
            <a:r>
              <a:rPr lang="en-US" sz="8000" b="1" dirty="0">
                <a:latin typeface="+mn-lt"/>
              </a:rPr>
              <a:t> </a:t>
            </a:r>
            <a:r>
              <a:rPr lang="en-US" sz="9600" b="1" dirty="0">
                <a:latin typeface="+mn-lt"/>
              </a:rPr>
              <a:t>Order</a:t>
            </a:r>
            <a:endParaRPr lang="en-US" sz="80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2301" y="5075206"/>
            <a:ext cx="423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PH" b="1" dirty="0"/>
              <a:t>Bueno | </a:t>
            </a:r>
            <a:r>
              <a:rPr lang="en-PH" b="1" dirty="0" err="1"/>
              <a:t>Belchez</a:t>
            </a:r>
            <a:r>
              <a:rPr lang="en-PH" b="1" dirty="0"/>
              <a:t> | </a:t>
            </a:r>
            <a:r>
              <a:rPr lang="en-PH" b="1" dirty="0" err="1"/>
              <a:t>Malapo</a:t>
            </a:r>
            <a:r>
              <a:rPr lang="en-PH" b="1" dirty="0"/>
              <a:t> | </a:t>
            </a:r>
            <a:r>
              <a:rPr lang="en-PH" b="1" dirty="0" err="1"/>
              <a:t>Moreta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11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Command and Response APP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481263" y="2429785"/>
            <a:ext cx="5702969" cy="4134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 dirty="0">
                <a:solidFill>
                  <a:schemeClr val="tx1"/>
                </a:solidFill>
              </a:rPr>
              <a:t>A proprietary mobile app which uses wireless mesh networking (Bluetooth or </a:t>
            </a:r>
            <a:r>
              <a:rPr lang="en-US" sz="3200" b="1" dirty="0" err="1">
                <a:solidFill>
                  <a:schemeClr val="tx1"/>
                </a:solidFill>
              </a:rPr>
              <a:t>Wifi</a:t>
            </a:r>
            <a:r>
              <a:rPr lang="en-US" sz="3200" b="1" dirty="0">
                <a:solidFill>
                  <a:schemeClr val="tx1"/>
                </a:solidFill>
              </a:rPr>
              <a:t>) to enable smartphones communicate even without network or Internet connection. 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 rot="342235">
            <a:off x="8679466" y="2472720"/>
            <a:ext cx="1925295" cy="389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5712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Scope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577000" y="2862807"/>
            <a:ext cx="8015457" cy="2677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Identify the </a:t>
            </a:r>
            <a:r>
              <a:rPr lang="en-US" sz="3200" b="1" dirty="0">
                <a:solidFill>
                  <a:schemeClr val="tx1"/>
                </a:solidFill>
              </a:rPr>
              <a:t>level of disaster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Send reports for </a:t>
            </a:r>
            <a:r>
              <a:rPr lang="en-US" sz="3200" b="1" dirty="0">
                <a:solidFill>
                  <a:schemeClr val="tx1"/>
                </a:solidFill>
              </a:rPr>
              <a:t>future response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Communication between the respondent through </a:t>
            </a:r>
            <a:r>
              <a:rPr lang="en-US" sz="3200" b="1" dirty="0">
                <a:solidFill>
                  <a:schemeClr val="tx1"/>
                </a:solidFill>
              </a:rPr>
              <a:t>message</a:t>
            </a:r>
            <a:r>
              <a:rPr lang="en-US" sz="2000" b="1" dirty="0">
                <a:solidFill>
                  <a:schemeClr val="tx1"/>
                </a:solidFill>
              </a:rPr>
              <a:t>, </a:t>
            </a:r>
            <a:r>
              <a:rPr lang="en-US" sz="3200" b="1" dirty="0">
                <a:solidFill>
                  <a:schemeClr val="tx1"/>
                </a:solidFill>
              </a:rPr>
              <a:t>call</a:t>
            </a:r>
            <a:r>
              <a:rPr lang="en-US" sz="2000" b="1" dirty="0">
                <a:solidFill>
                  <a:schemeClr val="tx1"/>
                </a:solidFill>
              </a:rPr>
              <a:t> or </a:t>
            </a:r>
            <a:r>
              <a:rPr lang="en-US" sz="3200" b="1" dirty="0">
                <a:solidFill>
                  <a:schemeClr val="tx1"/>
                </a:solidFill>
              </a:rPr>
              <a:t>video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Maintain peace and order within the area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257" y="2780483"/>
            <a:ext cx="4494713" cy="33890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518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 REPORTS / COMMANDS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63" y="2316895"/>
            <a:ext cx="3801561" cy="21825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448" y="2209243"/>
            <a:ext cx="3227697" cy="2151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5051" y="4414713"/>
            <a:ext cx="3529747" cy="2411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2448" y="4360273"/>
            <a:ext cx="3221302" cy="24977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9151" y="2354876"/>
            <a:ext cx="4166902" cy="20638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335" y="4499428"/>
            <a:ext cx="4453321" cy="22425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392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Requirements &amp; Specifications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gray">
          <a:xfrm>
            <a:off x="1150206" y="2316897"/>
            <a:ext cx="6919222" cy="2677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Mobile Device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(API 16 up to latest)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Bluetooth or </a:t>
            </a:r>
            <a:r>
              <a:rPr lang="en-US" sz="2800" b="1" dirty="0" err="1">
                <a:solidFill>
                  <a:schemeClr val="tx1"/>
                </a:solidFill>
              </a:rPr>
              <a:t>Wifi</a:t>
            </a:r>
            <a:r>
              <a:rPr lang="en-US" sz="2800" b="1" dirty="0">
                <a:solidFill>
                  <a:schemeClr val="tx1"/>
                </a:solidFill>
              </a:rPr>
              <a:t> Connectivity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094" y="2932874"/>
            <a:ext cx="4806501" cy="31892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2494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Similar APP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 bwMode="gray">
          <a:xfrm>
            <a:off x="969183" y="1793521"/>
            <a:ext cx="4458229" cy="2677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8316" y="3466249"/>
            <a:ext cx="5812377" cy="30565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693" y="2316897"/>
            <a:ext cx="5610764" cy="31549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600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Conceptual Framework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188" y="799875"/>
            <a:ext cx="1680625" cy="880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418" y="2202080"/>
            <a:ext cx="10008578" cy="449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7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Entity-Relationship Diagram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375" y="722265"/>
            <a:ext cx="2044128" cy="10712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44331" y="2316897"/>
            <a:ext cx="4425097" cy="4425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227" y="2429786"/>
            <a:ext cx="5559801" cy="431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6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727</TotalTime>
  <Words>103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Asia  Pacific College  </vt:lpstr>
      <vt:lpstr>Law and Order</vt:lpstr>
      <vt:lpstr>Command and Response APP</vt:lpstr>
      <vt:lpstr>Scope</vt:lpstr>
      <vt:lpstr>TRANSMIT REPORTS / COMMANDS </vt:lpstr>
      <vt:lpstr>Requirements &amp; Specifications</vt:lpstr>
      <vt:lpstr>Similar APP</vt:lpstr>
      <vt:lpstr>Conceptual Framework Diagram</vt:lpstr>
      <vt:lpstr>Entity-Relationship Diagram</vt:lpstr>
      <vt:lpstr>Context Flow Diagram</vt:lpstr>
      <vt:lpstr>Data Flow Diagram</vt:lpstr>
      <vt:lpstr>Law and Order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LibServ</dc:title>
  <dc:creator>student</dc:creator>
  <cp:lastModifiedBy>Carl Bueno</cp:lastModifiedBy>
  <cp:revision>49</cp:revision>
  <dcterms:created xsi:type="dcterms:W3CDTF">2016-12-12T06:22:38Z</dcterms:created>
  <dcterms:modified xsi:type="dcterms:W3CDTF">2017-02-03T09:10:02Z</dcterms:modified>
</cp:coreProperties>
</file>