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6C1A00"/>
    <a:srgbClr val="FFCC66"/>
    <a:srgbClr val="990099"/>
    <a:srgbClr val="CC0099"/>
    <a:srgbClr val="FE9202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3DADD-A91C-4814-B26F-F9307C8860F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BABA8-98B0-4A9E-B0CB-84CBD264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5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487979"/>
            <a:ext cx="8398775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519197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F844298B-2829-4886-8DA1-BD6757E82F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305409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58658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502815"/>
            <a:ext cx="6108200" cy="335950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582641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595985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582641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595985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AD04F-A9F5-48F2-A624-416A8B461F41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84615"/>
            <a:ext cx="8398775" cy="763525"/>
          </a:xfrm>
        </p:spPr>
        <p:txBody>
          <a:bodyPr/>
          <a:lstStyle/>
          <a:p>
            <a:pPr algn="ctr"/>
            <a:r>
              <a:rPr lang="en-US" dirty="0"/>
              <a:t>QUALITY | NDRRMC – Logistics System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76015" y="4248140"/>
            <a:ext cx="5191970" cy="458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Abuel</a:t>
            </a:r>
            <a:r>
              <a:rPr lang="en-US" dirty="0"/>
              <a:t> | Coronel | </a:t>
            </a:r>
            <a:r>
              <a:rPr lang="en-US" dirty="0" err="1"/>
              <a:t>Dela</a:t>
            </a:r>
            <a:r>
              <a:rPr lang="en-US" dirty="0"/>
              <a:t> Cruz | Jimenez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q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02815"/>
            <a:ext cx="3750870" cy="335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0"/>
            <a:ext cx="610820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 CHART (MODULES)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572546"/>
            <a:ext cx="3989188" cy="433480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113635"/>
            <a:ext cx="8398775" cy="106893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CHECK LISTS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305757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21</Words>
  <Application>Microsoft Office PowerPoint</Application>
  <PresentationFormat>On-screen Show (16:9)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QUALITY | NDRRMC – Logistics System</vt:lpstr>
      <vt:lpstr>PowerPoint Presentation</vt:lpstr>
      <vt:lpstr>ORGANIZATION CHART (MODULES)</vt:lpstr>
      <vt:lpstr>CHECK LISTS  TEST CASES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Marc Adrian Jimenez</cp:lastModifiedBy>
  <cp:revision>114</cp:revision>
  <dcterms:created xsi:type="dcterms:W3CDTF">2013-08-21T19:17:07Z</dcterms:created>
  <dcterms:modified xsi:type="dcterms:W3CDTF">2018-04-26T05:32:12Z</dcterms:modified>
</cp:coreProperties>
</file>