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61" r:id="rId2"/>
    <p:sldId id="256" r:id="rId3"/>
    <p:sldId id="257" r:id="rId4"/>
    <p:sldId id="259" r:id="rId5"/>
    <p:sldId id="260" r:id="rId6"/>
    <p:sldId id="270" r:id="rId7"/>
    <p:sldId id="269"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0" d="100"/>
          <a:sy n="90" d="100"/>
        </p:scale>
        <p:origin x="-370" y="-19"/>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SMART OXYGEN AND TEMPERATURE CHANGER FOR CAR</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C1C599-4DEF-46A8-893E-967051A05342}" type="datetimeFigureOut">
              <a:rPr lang="en-US" smtClean="0"/>
              <a:t>11/23/2017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DEPARTMETN OF CSE </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B7A7DF-815D-4ECD-8B4A-D93CCA61A5A2}" type="slidenum">
              <a:rPr lang="en-US" smtClean="0"/>
              <a:t>‹#›</a:t>
            </a:fld>
            <a:endParaRPr lang="en-US"/>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SMART OXYGEN AND TEMPERATURE CHANGER FOR CAR</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E1814E-B968-40D7-A9E6-1D625DE4CD23}" type="datetimeFigureOut">
              <a:rPr lang="en-US" smtClean="0"/>
              <a:t>11/23/2017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DEPARTMETN OF CSE </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5423A5-F656-4092-AD81-0110A7F844D0}" type="slidenum">
              <a:rPr lang="en-US" smtClean="0"/>
              <a:t>‹#›</a:t>
            </a:fld>
            <a:endParaRPr lang="en-US"/>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55423A5-F656-4092-AD81-0110A7F844D0}" type="slidenum">
              <a:rPr lang="en-US" smtClean="0"/>
              <a:t>1</a:t>
            </a:fld>
            <a:endParaRPr lang="en-US"/>
          </a:p>
        </p:txBody>
      </p:sp>
      <p:sp>
        <p:nvSpPr>
          <p:cNvPr id="5" name="Footer Placeholder 4"/>
          <p:cNvSpPr>
            <a:spLocks noGrp="1"/>
          </p:cNvSpPr>
          <p:nvPr>
            <p:ph type="ftr" sz="quarter" idx="11"/>
          </p:nvPr>
        </p:nvSpPr>
        <p:spPr/>
        <p:txBody>
          <a:bodyPr/>
          <a:lstStyle/>
          <a:p>
            <a:r>
              <a:rPr lang="en-US" smtClean="0"/>
              <a:t>DEPARTMETN OF CSE </a:t>
            </a:r>
            <a:endParaRPr lang="en-US"/>
          </a:p>
        </p:txBody>
      </p:sp>
      <p:sp>
        <p:nvSpPr>
          <p:cNvPr id="6" name="Header Placeholder 5"/>
          <p:cNvSpPr>
            <a:spLocks noGrp="1"/>
          </p:cNvSpPr>
          <p:nvPr>
            <p:ph type="hdr" sz="quarter" idx="12"/>
          </p:nvPr>
        </p:nvSpPr>
        <p:spPr/>
        <p:txBody>
          <a:bodyPr/>
          <a:lstStyle/>
          <a:p>
            <a:r>
              <a:rPr lang="en-US" smtClean="0"/>
              <a:t>SMART OXYGEN AND TEMPERATURE CHANGER FOR CAR</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SMART OXYGEN AND TEMPERATURE CHANGER FOR CAR</a:t>
            </a:r>
            <a:endParaRPr lang="en-US"/>
          </a:p>
        </p:txBody>
      </p:sp>
      <p:sp>
        <p:nvSpPr>
          <p:cNvPr id="5" name="Footer Placeholder 4"/>
          <p:cNvSpPr>
            <a:spLocks noGrp="1"/>
          </p:cNvSpPr>
          <p:nvPr>
            <p:ph type="ftr" sz="quarter" idx="11"/>
          </p:nvPr>
        </p:nvSpPr>
        <p:spPr/>
        <p:txBody>
          <a:bodyPr/>
          <a:lstStyle/>
          <a:p>
            <a:r>
              <a:rPr lang="en-US" smtClean="0"/>
              <a:t>DEPARTMETN OF CSE </a:t>
            </a:r>
            <a:endParaRPr lang="en-US"/>
          </a:p>
        </p:txBody>
      </p:sp>
      <p:sp>
        <p:nvSpPr>
          <p:cNvPr id="6" name="Slide Number Placeholder 5"/>
          <p:cNvSpPr>
            <a:spLocks noGrp="1"/>
          </p:cNvSpPr>
          <p:nvPr>
            <p:ph type="sldNum" sz="quarter" idx="12"/>
          </p:nvPr>
        </p:nvSpPr>
        <p:spPr/>
        <p:txBody>
          <a:bodyPr/>
          <a:lstStyle/>
          <a:p>
            <a:fld id="{C55423A5-F656-4092-AD81-0110A7F844D0}"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55423A5-F656-4092-AD81-0110A7F844D0}" type="slidenum">
              <a:rPr lang="en-US" smtClean="0"/>
              <a:t>4</a:t>
            </a:fld>
            <a:endParaRPr lang="en-US"/>
          </a:p>
        </p:txBody>
      </p:sp>
      <p:sp>
        <p:nvSpPr>
          <p:cNvPr id="5" name="Footer Placeholder 4"/>
          <p:cNvSpPr>
            <a:spLocks noGrp="1"/>
          </p:cNvSpPr>
          <p:nvPr>
            <p:ph type="ftr" sz="quarter" idx="11"/>
          </p:nvPr>
        </p:nvSpPr>
        <p:spPr/>
        <p:txBody>
          <a:bodyPr/>
          <a:lstStyle/>
          <a:p>
            <a:r>
              <a:rPr lang="en-US" smtClean="0"/>
              <a:t>DEPARTMETN OF CSE </a:t>
            </a:r>
            <a:endParaRPr lang="en-US"/>
          </a:p>
        </p:txBody>
      </p:sp>
      <p:sp>
        <p:nvSpPr>
          <p:cNvPr id="6" name="Header Placeholder 5"/>
          <p:cNvSpPr>
            <a:spLocks noGrp="1"/>
          </p:cNvSpPr>
          <p:nvPr>
            <p:ph type="hdr" sz="quarter" idx="12"/>
          </p:nvPr>
        </p:nvSpPr>
        <p:spPr/>
        <p:txBody>
          <a:bodyPr/>
          <a:lstStyle/>
          <a:p>
            <a:r>
              <a:rPr lang="en-US" smtClean="0"/>
              <a:t>SMART OXYGEN AND TEMPERATURE CHANGER FOR CAR</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55423A5-F656-4092-AD81-0110A7F844D0}" type="slidenum">
              <a:rPr lang="en-US" smtClean="0"/>
              <a:t>12</a:t>
            </a:fld>
            <a:endParaRPr lang="en-US"/>
          </a:p>
        </p:txBody>
      </p:sp>
      <p:sp>
        <p:nvSpPr>
          <p:cNvPr id="5" name="Footer Placeholder 4"/>
          <p:cNvSpPr>
            <a:spLocks noGrp="1"/>
          </p:cNvSpPr>
          <p:nvPr>
            <p:ph type="ftr" sz="quarter" idx="11"/>
          </p:nvPr>
        </p:nvSpPr>
        <p:spPr/>
        <p:txBody>
          <a:bodyPr/>
          <a:lstStyle/>
          <a:p>
            <a:r>
              <a:rPr lang="en-US" smtClean="0"/>
              <a:t>DEPARTMETN OF CSE </a:t>
            </a:r>
            <a:endParaRPr lang="en-US"/>
          </a:p>
        </p:txBody>
      </p:sp>
      <p:sp>
        <p:nvSpPr>
          <p:cNvPr id="6" name="Header Placeholder 5"/>
          <p:cNvSpPr>
            <a:spLocks noGrp="1"/>
          </p:cNvSpPr>
          <p:nvPr>
            <p:ph type="hdr" sz="quarter" idx="12"/>
          </p:nvPr>
        </p:nvSpPr>
        <p:spPr/>
        <p:txBody>
          <a:bodyPr/>
          <a:lstStyle/>
          <a:p>
            <a:r>
              <a:rPr lang="en-US" smtClean="0"/>
              <a:t>SMART OXYGEN AND TEMPERATURE CHANGER FOR CAR</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7F820D-5B17-4C2E-9CA4-F1885490E744}" type="datetime1">
              <a:rPr lang="en-US" smtClean="0"/>
              <a:t>11/23/2017</a:t>
            </a:fld>
            <a:endParaRPr lang="en-US" dirty="0"/>
          </a:p>
        </p:txBody>
      </p:sp>
      <p:sp>
        <p:nvSpPr>
          <p:cNvPr id="5" name="Footer Placeholder 4"/>
          <p:cNvSpPr>
            <a:spLocks noGrp="1"/>
          </p:cNvSpPr>
          <p:nvPr>
            <p:ph type="ftr" sz="quarter" idx="11"/>
          </p:nvPr>
        </p:nvSpPr>
        <p:spPr/>
        <p:txBody>
          <a:bodyPr/>
          <a:lstStyle/>
          <a:p>
            <a:r>
              <a:rPr lang="en-US" smtClean="0"/>
              <a:t>DEPARTMENT OF COMPUTER SCIENCE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BEE368-4EB0-46E2-989A-4370532A78ED}" type="datetime1">
              <a:rPr lang="en-US" smtClean="0"/>
              <a:t>11/23/2017</a:t>
            </a:fld>
            <a:endParaRPr lang="en-US" dirty="0"/>
          </a:p>
        </p:txBody>
      </p:sp>
      <p:sp>
        <p:nvSpPr>
          <p:cNvPr id="5" name="Footer Placeholder 4"/>
          <p:cNvSpPr>
            <a:spLocks noGrp="1"/>
          </p:cNvSpPr>
          <p:nvPr>
            <p:ph type="ftr" sz="quarter" idx="11"/>
          </p:nvPr>
        </p:nvSpPr>
        <p:spPr/>
        <p:txBody>
          <a:bodyPr/>
          <a:lstStyle/>
          <a:p>
            <a:r>
              <a:rPr lang="en-US" smtClean="0"/>
              <a:t>DEPARTMENT OF COMPUTER SCIENCE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08CF9D-5346-4514-99B0-A28D3A0B6F61}" type="datetime1">
              <a:rPr lang="en-US" smtClean="0"/>
              <a:t>11/23/2017</a:t>
            </a:fld>
            <a:endParaRPr lang="en-US" dirty="0"/>
          </a:p>
        </p:txBody>
      </p:sp>
      <p:sp>
        <p:nvSpPr>
          <p:cNvPr id="5" name="Footer Placeholder 4"/>
          <p:cNvSpPr>
            <a:spLocks noGrp="1"/>
          </p:cNvSpPr>
          <p:nvPr>
            <p:ph type="ftr" sz="quarter" idx="11"/>
          </p:nvPr>
        </p:nvSpPr>
        <p:spPr/>
        <p:txBody>
          <a:bodyPr/>
          <a:lstStyle/>
          <a:p>
            <a:r>
              <a:rPr lang="en-US" smtClean="0"/>
              <a:t>DEPARTMENT OF COMPUTER SCIENCE</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8FBBF86-37C4-440D-9933-56CA516C6BFE}" type="datetime1">
              <a:rPr lang="en-US" smtClean="0"/>
              <a:t>11/23/2017</a:t>
            </a:fld>
            <a:endParaRPr lang="en-US" dirty="0"/>
          </a:p>
        </p:txBody>
      </p:sp>
      <p:sp>
        <p:nvSpPr>
          <p:cNvPr id="6" name="Footer Placeholder 5"/>
          <p:cNvSpPr>
            <a:spLocks noGrp="1"/>
          </p:cNvSpPr>
          <p:nvPr>
            <p:ph type="ftr" sz="quarter" idx="11"/>
          </p:nvPr>
        </p:nvSpPr>
        <p:spPr/>
        <p:txBody>
          <a:bodyPr/>
          <a:lstStyle/>
          <a:p>
            <a:r>
              <a:rPr lang="en-US" smtClean="0"/>
              <a:t>DEPARTMENT OF COMPUTER SCIENCE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05FFF54-17C6-444B-8EDD-5105C9E89A2B}" type="datetime1">
              <a:rPr lang="en-US" smtClean="0"/>
              <a:t>11/23/2017</a:t>
            </a:fld>
            <a:endParaRPr lang="en-US" dirty="0"/>
          </a:p>
        </p:txBody>
      </p:sp>
      <p:sp>
        <p:nvSpPr>
          <p:cNvPr id="6" name="Footer Placeholder 5"/>
          <p:cNvSpPr>
            <a:spLocks noGrp="1"/>
          </p:cNvSpPr>
          <p:nvPr>
            <p:ph type="ftr" sz="quarter" idx="11"/>
          </p:nvPr>
        </p:nvSpPr>
        <p:spPr/>
        <p:txBody>
          <a:bodyPr/>
          <a:lstStyle/>
          <a:p>
            <a:r>
              <a:rPr lang="en-US" smtClean="0"/>
              <a:t>DEPARTMENT OF COMPUTER SCIENCE</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37FDC91-0E81-40C4-9252-6E6872A5D790}" type="datetime1">
              <a:rPr lang="en-US" smtClean="0"/>
              <a:t>11/23/2017</a:t>
            </a:fld>
            <a:endParaRPr lang="en-US" dirty="0"/>
          </a:p>
        </p:txBody>
      </p:sp>
      <p:sp>
        <p:nvSpPr>
          <p:cNvPr id="6" name="Footer Placeholder 5"/>
          <p:cNvSpPr>
            <a:spLocks noGrp="1"/>
          </p:cNvSpPr>
          <p:nvPr>
            <p:ph type="ftr" sz="quarter" idx="11"/>
          </p:nvPr>
        </p:nvSpPr>
        <p:spPr/>
        <p:txBody>
          <a:bodyPr/>
          <a:lstStyle/>
          <a:p>
            <a:r>
              <a:rPr lang="en-US" smtClean="0"/>
              <a:t>DEPARTMENT OF COMPUTER SCIENCE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09B788-2B6A-49FF-950D-A68D6124DA36}" type="datetime1">
              <a:rPr lang="en-US" smtClean="0"/>
              <a:t>11/23/2017</a:t>
            </a:fld>
            <a:endParaRPr lang="en-US" dirty="0"/>
          </a:p>
        </p:txBody>
      </p:sp>
      <p:sp>
        <p:nvSpPr>
          <p:cNvPr id="5" name="Footer Placeholder 4"/>
          <p:cNvSpPr>
            <a:spLocks noGrp="1"/>
          </p:cNvSpPr>
          <p:nvPr>
            <p:ph type="ftr" sz="quarter" idx="11"/>
          </p:nvPr>
        </p:nvSpPr>
        <p:spPr/>
        <p:txBody>
          <a:bodyPr/>
          <a:lstStyle/>
          <a:p>
            <a:r>
              <a:rPr lang="en-US" smtClean="0"/>
              <a:t>DEPARTMENT OF COMPUTER SCIENCE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32397F-C73A-4E2C-B9BD-F1283CDD9CF7}" type="datetime1">
              <a:rPr lang="en-US" smtClean="0"/>
              <a:t>11/23/2017</a:t>
            </a:fld>
            <a:endParaRPr lang="en-US" dirty="0"/>
          </a:p>
        </p:txBody>
      </p:sp>
      <p:sp>
        <p:nvSpPr>
          <p:cNvPr id="5" name="Footer Placeholder 4"/>
          <p:cNvSpPr>
            <a:spLocks noGrp="1"/>
          </p:cNvSpPr>
          <p:nvPr>
            <p:ph type="ftr" sz="quarter" idx="11"/>
          </p:nvPr>
        </p:nvSpPr>
        <p:spPr/>
        <p:txBody>
          <a:bodyPr/>
          <a:lstStyle/>
          <a:p>
            <a:r>
              <a:rPr lang="en-US" smtClean="0"/>
              <a:t>DEPARTMENT OF COMPUTER SCIENCE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F2B0A-DA63-445C-9146-B20C1BB3A676}" type="datetime1">
              <a:rPr lang="en-US" smtClean="0"/>
              <a:t>11/23/2017</a:t>
            </a:fld>
            <a:endParaRPr lang="en-US" dirty="0"/>
          </a:p>
        </p:txBody>
      </p:sp>
      <p:sp>
        <p:nvSpPr>
          <p:cNvPr id="5" name="Footer Placeholder 4"/>
          <p:cNvSpPr>
            <a:spLocks noGrp="1"/>
          </p:cNvSpPr>
          <p:nvPr>
            <p:ph type="ftr" sz="quarter" idx="11"/>
          </p:nvPr>
        </p:nvSpPr>
        <p:spPr/>
        <p:txBody>
          <a:bodyPr/>
          <a:lstStyle/>
          <a:p>
            <a:r>
              <a:rPr lang="en-US" smtClean="0"/>
              <a:t>DEPARTMENT OF COMPUTER SCIENCE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F381C5-F64D-4336-A374-E8E8893BBCFC}" type="datetime1">
              <a:rPr lang="en-US" smtClean="0"/>
              <a:t>11/23/2017</a:t>
            </a:fld>
            <a:endParaRPr lang="en-US" dirty="0"/>
          </a:p>
        </p:txBody>
      </p:sp>
      <p:sp>
        <p:nvSpPr>
          <p:cNvPr id="5" name="Footer Placeholder 4"/>
          <p:cNvSpPr>
            <a:spLocks noGrp="1"/>
          </p:cNvSpPr>
          <p:nvPr>
            <p:ph type="ftr" sz="quarter" idx="11"/>
          </p:nvPr>
        </p:nvSpPr>
        <p:spPr/>
        <p:txBody>
          <a:bodyPr/>
          <a:lstStyle/>
          <a:p>
            <a:r>
              <a:rPr lang="en-US" smtClean="0"/>
              <a:t>DEPARTMENT OF COMPUTER SCIENCE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EA604D-520A-4339-B3FE-EA9CE15E0270}" type="datetime1">
              <a:rPr lang="en-US" smtClean="0"/>
              <a:t>11/23/2017</a:t>
            </a:fld>
            <a:endParaRPr lang="en-US" dirty="0"/>
          </a:p>
        </p:txBody>
      </p:sp>
      <p:sp>
        <p:nvSpPr>
          <p:cNvPr id="6" name="Footer Placeholder 5"/>
          <p:cNvSpPr>
            <a:spLocks noGrp="1"/>
          </p:cNvSpPr>
          <p:nvPr>
            <p:ph type="ftr" sz="quarter" idx="11"/>
          </p:nvPr>
        </p:nvSpPr>
        <p:spPr/>
        <p:txBody>
          <a:bodyPr/>
          <a:lstStyle/>
          <a:p>
            <a:r>
              <a:rPr lang="en-US" smtClean="0"/>
              <a:t>DEPARTMENT OF COMPUTER SCIENCE</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4A0191-578D-496F-9A2B-C7168BE41C26}" type="datetime1">
              <a:rPr lang="en-US" smtClean="0"/>
              <a:t>11/23/2017</a:t>
            </a:fld>
            <a:endParaRPr lang="en-US" dirty="0"/>
          </a:p>
        </p:txBody>
      </p:sp>
      <p:sp>
        <p:nvSpPr>
          <p:cNvPr id="8" name="Footer Placeholder 7"/>
          <p:cNvSpPr>
            <a:spLocks noGrp="1"/>
          </p:cNvSpPr>
          <p:nvPr>
            <p:ph type="ftr" sz="quarter" idx="11"/>
          </p:nvPr>
        </p:nvSpPr>
        <p:spPr/>
        <p:txBody>
          <a:bodyPr/>
          <a:lstStyle/>
          <a:p>
            <a:r>
              <a:rPr lang="en-US" smtClean="0"/>
              <a:t>DEPARTMENT OF COMPUTER SCIENCE</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987600-FC56-4741-8C40-8ED61183912F}" type="datetime1">
              <a:rPr lang="en-US" smtClean="0"/>
              <a:t>11/23/2017</a:t>
            </a:fld>
            <a:endParaRPr lang="en-US" dirty="0"/>
          </a:p>
        </p:txBody>
      </p:sp>
      <p:sp>
        <p:nvSpPr>
          <p:cNvPr id="4" name="Footer Placeholder 3"/>
          <p:cNvSpPr>
            <a:spLocks noGrp="1"/>
          </p:cNvSpPr>
          <p:nvPr>
            <p:ph type="ftr" sz="quarter" idx="11"/>
          </p:nvPr>
        </p:nvSpPr>
        <p:spPr/>
        <p:txBody>
          <a:bodyPr/>
          <a:lstStyle/>
          <a:p>
            <a:r>
              <a:rPr lang="en-US" smtClean="0"/>
              <a:t>DEPARTMENT OF COMPUTER SCIENCE</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1C7F0-107B-4F19-A13E-1721B5230B26}" type="datetime1">
              <a:rPr lang="en-US" smtClean="0"/>
              <a:t>11/23/2017</a:t>
            </a:fld>
            <a:endParaRPr lang="en-US" dirty="0"/>
          </a:p>
        </p:txBody>
      </p:sp>
      <p:sp>
        <p:nvSpPr>
          <p:cNvPr id="3" name="Footer Placeholder 2"/>
          <p:cNvSpPr>
            <a:spLocks noGrp="1"/>
          </p:cNvSpPr>
          <p:nvPr>
            <p:ph type="ftr" sz="quarter" idx="11"/>
          </p:nvPr>
        </p:nvSpPr>
        <p:spPr/>
        <p:txBody>
          <a:bodyPr/>
          <a:lstStyle/>
          <a:p>
            <a:r>
              <a:rPr lang="en-US" smtClean="0"/>
              <a:t>DEPARTMENT OF COMPUTER SCIENCE</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0042A27-942B-4A47-9B7E-5E273814AB85}" type="datetime1">
              <a:rPr lang="en-US" smtClean="0"/>
              <a:t>11/23/2017</a:t>
            </a:fld>
            <a:endParaRPr lang="en-US" dirty="0"/>
          </a:p>
        </p:txBody>
      </p:sp>
      <p:sp>
        <p:nvSpPr>
          <p:cNvPr id="6" name="Footer Placeholder 5"/>
          <p:cNvSpPr>
            <a:spLocks noGrp="1"/>
          </p:cNvSpPr>
          <p:nvPr>
            <p:ph type="ftr" sz="quarter" idx="11"/>
          </p:nvPr>
        </p:nvSpPr>
        <p:spPr/>
        <p:txBody>
          <a:bodyPr/>
          <a:lstStyle/>
          <a:p>
            <a:r>
              <a:rPr lang="en-US" smtClean="0"/>
              <a:t>DEPARTMENT OF COMPUTER SCIENCE</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4A7101E-E1F9-4BB9-853C-F0AB5B121DFE}" type="datetime1">
              <a:rPr lang="en-US" smtClean="0"/>
              <a:t>11/23/2017</a:t>
            </a:fld>
            <a:endParaRPr lang="en-US" dirty="0"/>
          </a:p>
        </p:txBody>
      </p:sp>
      <p:sp>
        <p:nvSpPr>
          <p:cNvPr id="6" name="Footer Placeholder 5"/>
          <p:cNvSpPr>
            <a:spLocks noGrp="1"/>
          </p:cNvSpPr>
          <p:nvPr>
            <p:ph type="ftr" sz="quarter" idx="11"/>
          </p:nvPr>
        </p:nvSpPr>
        <p:spPr/>
        <p:txBody>
          <a:bodyPr/>
          <a:lstStyle/>
          <a:p>
            <a:r>
              <a:rPr lang="en-US" smtClean="0"/>
              <a:t>DEPARTMENT OF COMPUTER SCIENCE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D8E629-F8ED-4BC6-88AC-1F1780AC998F}" type="datetime1">
              <a:rPr lang="en-US" smtClean="0"/>
              <a:t>11/23/2017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DEPARTMENT OF COMPUTER SCIENCE</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114800" y="762000"/>
            <a:ext cx="7772400" cy="2152650"/>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SMART OXYGEN AND TEMPERATURE CHANGER</a:t>
            </a:r>
            <a:br>
              <a:rPr kumimoji="0" lang="en-US"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br>
            <a:r>
              <a:rPr kumimoji="0" lang="en-US"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 FOR CAR </a:t>
            </a:r>
            <a:endParaRPr kumimoji="0" lang="en-US" sz="3600" b="0" i="0" u="none"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sp>
        <p:nvSpPr>
          <p:cNvPr id="5" name="TextBox 4"/>
          <p:cNvSpPr txBox="1"/>
          <p:nvPr/>
        </p:nvSpPr>
        <p:spPr>
          <a:xfrm>
            <a:off x="6019800" y="3733800"/>
            <a:ext cx="4343400" cy="923330"/>
          </a:xfrm>
          <a:prstGeom prst="rect">
            <a:avLst/>
          </a:prstGeom>
          <a:noFill/>
        </p:spPr>
        <p:txBody>
          <a:bodyPr wrap="square" rtlCol="0">
            <a:spAutoFit/>
          </a:bodyPr>
          <a:lstStyle/>
          <a:p>
            <a:r>
              <a:rPr lang="en-US" dirty="0" smtClean="0"/>
              <a:t>Submitted By</a:t>
            </a:r>
          </a:p>
          <a:p>
            <a:endParaRPr lang="en-US" dirty="0" smtClean="0"/>
          </a:p>
          <a:p>
            <a:endParaRPr lang="en-US" dirty="0"/>
          </a:p>
        </p:txBody>
      </p:sp>
      <p:sp>
        <p:nvSpPr>
          <p:cNvPr id="6" name="TextBox 5"/>
          <p:cNvSpPr txBox="1"/>
          <p:nvPr/>
        </p:nvSpPr>
        <p:spPr>
          <a:xfrm>
            <a:off x="7086600" y="4419600"/>
            <a:ext cx="5105400" cy="923330"/>
          </a:xfrm>
          <a:prstGeom prst="rect">
            <a:avLst/>
          </a:prstGeom>
          <a:noFill/>
        </p:spPr>
        <p:txBody>
          <a:bodyPr wrap="square" rtlCol="0">
            <a:spAutoFit/>
          </a:bodyPr>
          <a:lstStyle/>
          <a:p>
            <a:r>
              <a:rPr lang="en-US" dirty="0" err="1" smtClean="0"/>
              <a:t>Suhina</a:t>
            </a:r>
            <a:r>
              <a:rPr lang="en-US" dirty="0" smtClean="0"/>
              <a:t>   </a:t>
            </a:r>
            <a:r>
              <a:rPr lang="en-US" dirty="0" err="1" smtClean="0"/>
              <a:t>Banga</a:t>
            </a:r>
            <a:r>
              <a:rPr lang="en-US" dirty="0" smtClean="0"/>
              <a:t>               1NT15CS182</a:t>
            </a:r>
          </a:p>
          <a:p>
            <a:r>
              <a:rPr lang="en-US" dirty="0" err="1" smtClean="0"/>
              <a:t>Pratibha</a:t>
            </a:r>
            <a:r>
              <a:rPr lang="en-US" dirty="0" smtClean="0"/>
              <a:t>  </a:t>
            </a:r>
            <a:r>
              <a:rPr lang="en-US" dirty="0" err="1" smtClean="0"/>
              <a:t>Kumari</a:t>
            </a:r>
            <a:r>
              <a:rPr lang="en-US" dirty="0" smtClean="0"/>
              <a:t>            1NT15CS121</a:t>
            </a:r>
          </a:p>
          <a:p>
            <a:r>
              <a:rPr lang="en-US" dirty="0" err="1" smtClean="0"/>
              <a:t>Junaid</a:t>
            </a:r>
            <a:r>
              <a:rPr lang="en-US" dirty="0" smtClean="0"/>
              <a:t>                             1NT15CS068</a:t>
            </a:r>
          </a:p>
        </p:txBody>
      </p:sp>
      <p:sp>
        <p:nvSpPr>
          <p:cNvPr id="10" name="Slide Number Placeholder 9"/>
          <p:cNvSpPr>
            <a:spLocks noGrp="1"/>
          </p:cNvSpPr>
          <p:nvPr>
            <p:ph type="sldNum" sz="quarter" idx="12"/>
          </p:nvPr>
        </p:nvSpPr>
        <p:spPr/>
        <p:txBody>
          <a:bodyPr/>
          <a:lstStyle/>
          <a:p>
            <a:fld id="{D57F1E4F-1CFF-5643-939E-217C01CDF565}" type="slidenum">
              <a:rPr lang="en-US" smtClean="0"/>
              <a:pPr/>
              <a:t>1</a:t>
            </a:fld>
            <a:endParaRPr lang="en-US" dirty="0"/>
          </a:p>
        </p:txBody>
      </p:sp>
      <p:sp>
        <p:nvSpPr>
          <p:cNvPr id="11" name="Footer Placeholder 10"/>
          <p:cNvSpPr>
            <a:spLocks noGrp="1"/>
          </p:cNvSpPr>
          <p:nvPr>
            <p:ph type="ftr" sz="quarter" idx="11"/>
          </p:nvPr>
        </p:nvSpPr>
        <p:spPr>
          <a:xfrm>
            <a:off x="1600200" y="6492875"/>
            <a:ext cx="7619999" cy="365125"/>
          </a:xfrm>
        </p:spPr>
        <p:txBody>
          <a:bodyPr/>
          <a:lstStyle/>
          <a:p>
            <a:r>
              <a:rPr lang="en-US" dirty="0" smtClean="0"/>
              <a:t>DEPARTMENT OF COMPUTER SCIENCE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1" y="304800"/>
            <a:ext cx="9066212" cy="1600200"/>
          </a:xfrm>
        </p:spPr>
        <p:txBody>
          <a:bodyPr/>
          <a:lstStyle/>
          <a:p>
            <a:r>
              <a:rPr lang="en-US" dirty="0" smtClean="0"/>
              <a:t>Accelerometer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572000" y="1066800"/>
            <a:ext cx="4953000" cy="4233886"/>
          </a:xfrm>
        </p:spPr>
      </p:pic>
      <p:sp>
        <p:nvSpPr>
          <p:cNvPr id="6" name="TextBox 5"/>
          <p:cNvSpPr txBox="1"/>
          <p:nvPr/>
        </p:nvSpPr>
        <p:spPr>
          <a:xfrm>
            <a:off x="2819400" y="5486400"/>
            <a:ext cx="7162800" cy="369332"/>
          </a:xfrm>
          <a:prstGeom prst="rect">
            <a:avLst/>
          </a:prstGeom>
          <a:noFill/>
        </p:spPr>
        <p:txBody>
          <a:bodyPr wrap="square" rtlCol="0">
            <a:spAutoFit/>
          </a:bodyPr>
          <a:lstStyle/>
          <a:p>
            <a:r>
              <a:rPr lang="en-US" dirty="0" smtClean="0"/>
              <a:t>Senses weather the car is in motion or not</a:t>
            </a:r>
            <a:endParaRPr lang="en-US" dirty="0"/>
          </a:p>
        </p:txBody>
      </p:sp>
      <p:sp>
        <p:nvSpPr>
          <p:cNvPr id="8" name="TextBox 7"/>
          <p:cNvSpPr txBox="1"/>
          <p:nvPr/>
        </p:nvSpPr>
        <p:spPr>
          <a:xfrm>
            <a:off x="228600" y="0"/>
            <a:ext cx="11963400" cy="646331"/>
          </a:xfrm>
          <a:prstGeom prst="rect">
            <a:avLst/>
          </a:prstGeom>
          <a:noFill/>
        </p:spPr>
        <p:txBody>
          <a:bodyPr wrap="square" rtlCol="0">
            <a:spAutoFit/>
          </a:bodyPr>
          <a:lstStyle/>
          <a:p>
            <a:pPr lvl="0"/>
            <a:r>
              <a:rPr lang="en-US" dirty="0" smtClean="0">
                <a:solidFill>
                  <a:schemeClr val="tx1">
                    <a:lumMod val="85000"/>
                    <a:lumOff val="15000"/>
                  </a:schemeClr>
                </a:solidFill>
              </a:rPr>
              <a:t>SMART OXYGEN AND TEMPERATURE </a:t>
            </a:r>
            <a:r>
              <a:rPr lang="en-US" dirty="0" smtClean="0">
                <a:solidFill>
                  <a:schemeClr val="tx1">
                    <a:lumMod val="85000"/>
                    <a:lumOff val="15000"/>
                  </a:schemeClr>
                </a:solidFill>
              </a:rPr>
              <a:t>CHANGER  FOR CAR                                   					2017-2018 </a:t>
            </a:r>
            <a:endParaRPr lang="en-US" dirty="0" smtClean="0">
              <a:solidFill>
                <a:schemeClr val="tx1">
                  <a:lumMod val="85000"/>
                  <a:lumOff val="15000"/>
                </a:schemeClr>
              </a:solidFill>
            </a:endParaRPr>
          </a:p>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10</a:t>
            </a:fld>
            <a:endParaRPr lang="en-US" dirty="0"/>
          </a:p>
        </p:txBody>
      </p:sp>
      <p:sp>
        <p:nvSpPr>
          <p:cNvPr id="10" name="Footer Placeholder 9"/>
          <p:cNvSpPr>
            <a:spLocks noGrp="1"/>
          </p:cNvSpPr>
          <p:nvPr>
            <p:ph type="ftr" sz="quarter" idx="11"/>
          </p:nvPr>
        </p:nvSpPr>
        <p:spPr>
          <a:xfrm>
            <a:off x="1600200" y="6492875"/>
            <a:ext cx="7619999" cy="365125"/>
          </a:xfrm>
        </p:spPr>
        <p:txBody>
          <a:bodyPr/>
          <a:lstStyle/>
          <a:p>
            <a:r>
              <a:rPr lang="en-US" dirty="0" smtClean="0"/>
              <a:t>DEPARTMENT OF COMPUTER SCIENCE</a:t>
            </a:r>
            <a:endParaRPr lang="en-US" dirty="0"/>
          </a:p>
        </p:txBody>
      </p:sp>
    </p:spTree>
    <p:extLst>
      <p:ext uri="{BB962C8B-B14F-4D97-AF65-F5344CB8AC3E}">
        <p14:creationId xmlns:p14="http://schemas.microsoft.com/office/powerpoint/2010/main" xmlns="" val="3181427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LED Display</a:t>
            </a:r>
            <a:endParaRPr lang="en-US" dirty="0"/>
          </a:p>
        </p:txBody>
      </p:sp>
      <p:pic>
        <p:nvPicPr>
          <p:cNvPr id="3074" name="Picture 2" descr="Image result for arduino nokia 5110 lcd tutorial #1 - connecting and initial programming"/>
          <p:cNvPicPr>
            <a:picLocks noGrp="1" noChangeAspect="1" noChangeArrowheads="1"/>
          </p:cNvPicPr>
          <p:nvPr>
            <p:ph idx="1"/>
          </p:nvPr>
        </p:nvPicPr>
        <p:blipFill>
          <a:blip r:embed="rId2"/>
          <a:srcRect/>
          <a:stretch>
            <a:fillRect/>
          </a:stretch>
        </p:blipFill>
        <p:spPr bwMode="auto">
          <a:xfrm>
            <a:off x="3886200" y="1828800"/>
            <a:ext cx="5019475" cy="2855208"/>
          </a:xfrm>
          <a:prstGeom prst="rect">
            <a:avLst/>
          </a:prstGeom>
          <a:noFill/>
        </p:spPr>
      </p:pic>
      <p:sp>
        <p:nvSpPr>
          <p:cNvPr id="5" name="TextBox 4"/>
          <p:cNvSpPr txBox="1"/>
          <p:nvPr/>
        </p:nvSpPr>
        <p:spPr>
          <a:xfrm>
            <a:off x="3200400" y="4876800"/>
            <a:ext cx="7543800" cy="369332"/>
          </a:xfrm>
          <a:prstGeom prst="rect">
            <a:avLst/>
          </a:prstGeom>
          <a:noFill/>
        </p:spPr>
        <p:txBody>
          <a:bodyPr wrap="square" rtlCol="0">
            <a:spAutoFit/>
          </a:bodyPr>
          <a:lstStyle/>
          <a:p>
            <a:r>
              <a:rPr lang="en-US" dirty="0" smtClean="0"/>
              <a:t>The output values of oxygen level and temperature is printed </a:t>
            </a:r>
            <a:endParaRPr lang="en-US" dirty="0"/>
          </a:p>
        </p:txBody>
      </p:sp>
      <p:sp>
        <p:nvSpPr>
          <p:cNvPr id="8" name="TextBox 7"/>
          <p:cNvSpPr txBox="1"/>
          <p:nvPr/>
        </p:nvSpPr>
        <p:spPr>
          <a:xfrm>
            <a:off x="228600" y="0"/>
            <a:ext cx="11963400" cy="646331"/>
          </a:xfrm>
          <a:prstGeom prst="rect">
            <a:avLst/>
          </a:prstGeom>
          <a:noFill/>
        </p:spPr>
        <p:txBody>
          <a:bodyPr wrap="square" rtlCol="0">
            <a:spAutoFit/>
          </a:bodyPr>
          <a:lstStyle/>
          <a:p>
            <a:pPr lvl="0"/>
            <a:r>
              <a:rPr lang="en-US" dirty="0" smtClean="0">
                <a:solidFill>
                  <a:schemeClr val="tx1">
                    <a:lumMod val="85000"/>
                    <a:lumOff val="15000"/>
                  </a:schemeClr>
                </a:solidFill>
              </a:rPr>
              <a:t>SMART OXYGEN AND TEMPERATURE </a:t>
            </a:r>
            <a:r>
              <a:rPr lang="en-US" dirty="0" smtClean="0">
                <a:solidFill>
                  <a:schemeClr val="tx1">
                    <a:lumMod val="85000"/>
                    <a:lumOff val="15000"/>
                  </a:schemeClr>
                </a:solidFill>
              </a:rPr>
              <a:t>CHANGER  FOR CAR                                   					2017-2018 </a:t>
            </a:r>
            <a:endParaRPr lang="en-US" dirty="0" smtClean="0">
              <a:solidFill>
                <a:schemeClr val="tx1">
                  <a:lumMod val="85000"/>
                  <a:lumOff val="15000"/>
                </a:schemeClr>
              </a:solidFill>
            </a:endParaRPr>
          </a:p>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11</a:t>
            </a:fld>
            <a:endParaRPr lang="en-US" dirty="0"/>
          </a:p>
        </p:txBody>
      </p:sp>
      <p:sp>
        <p:nvSpPr>
          <p:cNvPr id="10" name="Footer Placeholder 9"/>
          <p:cNvSpPr>
            <a:spLocks noGrp="1"/>
          </p:cNvSpPr>
          <p:nvPr>
            <p:ph type="ftr" sz="quarter" idx="11"/>
          </p:nvPr>
        </p:nvSpPr>
        <p:spPr>
          <a:xfrm>
            <a:off x="1600200" y="6492875"/>
            <a:ext cx="7619999" cy="365125"/>
          </a:xfrm>
        </p:spPr>
        <p:txBody>
          <a:bodyPr/>
          <a:lstStyle/>
          <a:p>
            <a:r>
              <a:rPr lang="en-US" dirty="0" smtClean="0"/>
              <a:t>DEPARTMENT OF COMPUTER SCIENCE</a:t>
            </a:r>
            <a:endParaRPr lang="en-US" dirty="0"/>
          </a:p>
        </p:txBody>
      </p:sp>
    </p:spTree>
    <p:extLst>
      <p:ext uri="{BB962C8B-B14F-4D97-AF65-F5344CB8AC3E}">
        <p14:creationId xmlns:p14="http://schemas.microsoft.com/office/powerpoint/2010/main" xmlns="" val="2445959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Solar Panel and battery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4013200" y="1380066"/>
            <a:ext cx="4572000" cy="4261047"/>
          </a:xfrm>
        </p:spPr>
      </p:pic>
      <p:sp>
        <p:nvSpPr>
          <p:cNvPr id="5" name="TextBox 4"/>
          <p:cNvSpPr txBox="1"/>
          <p:nvPr/>
        </p:nvSpPr>
        <p:spPr>
          <a:xfrm>
            <a:off x="2895600" y="5867400"/>
            <a:ext cx="6629400" cy="646331"/>
          </a:xfrm>
          <a:prstGeom prst="rect">
            <a:avLst/>
          </a:prstGeom>
          <a:noFill/>
        </p:spPr>
        <p:txBody>
          <a:bodyPr wrap="square" rtlCol="0">
            <a:spAutoFit/>
          </a:bodyPr>
          <a:lstStyle/>
          <a:p>
            <a:r>
              <a:rPr lang="en-US" dirty="0" smtClean="0"/>
              <a:t>Automatically power the circuit if the panel detects sunlight as well as charge the battery</a:t>
            </a:r>
            <a:endParaRPr lang="en-US" dirty="0"/>
          </a:p>
        </p:txBody>
      </p:sp>
      <p:sp>
        <p:nvSpPr>
          <p:cNvPr id="8" name="TextBox 7"/>
          <p:cNvSpPr txBox="1"/>
          <p:nvPr/>
        </p:nvSpPr>
        <p:spPr>
          <a:xfrm>
            <a:off x="228600" y="0"/>
            <a:ext cx="11963400" cy="646331"/>
          </a:xfrm>
          <a:prstGeom prst="rect">
            <a:avLst/>
          </a:prstGeom>
          <a:noFill/>
        </p:spPr>
        <p:txBody>
          <a:bodyPr wrap="square" rtlCol="0">
            <a:spAutoFit/>
          </a:bodyPr>
          <a:lstStyle/>
          <a:p>
            <a:pPr lvl="0"/>
            <a:r>
              <a:rPr lang="en-US" dirty="0" smtClean="0">
                <a:solidFill>
                  <a:schemeClr val="tx1">
                    <a:lumMod val="85000"/>
                    <a:lumOff val="15000"/>
                  </a:schemeClr>
                </a:solidFill>
              </a:rPr>
              <a:t>SMART OXYGEN AND TEMPERATURE </a:t>
            </a:r>
            <a:r>
              <a:rPr lang="en-US" dirty="0" smtClean="0">
                <a:solidFill>
                  <a:schemeClr val="tx1">
                    <a:lumMod val="85000"/>
                    <a:lumOff val="15000"/>
                  </a:schemeClr>
                </a:solidFill>
              </a:rPr>
              <a:t>CHANGER  FOR CAR                                   					2017-2018 </a:t>
            </a:r>
            <a:endParaRPr lang="en-US" dirty="0" smtClean="0">
              <a:solidFill>
                <a:schemeClr val="tx1">
                  <a:lumMod val="85000"/>
                  <a:lumOff val="15000"/>
                </a:schemeClr>
              </a:solidFill>
            </a:endParaRPr>
          </a:p>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12</a:t>
            </a:fld>
            <a:endParaRPr lang="en-US" dirty="0"/>
          </a:p>
        </p:txBody>
      </p:sp>
      <p:sp>
        <p:nvSpPr>
          <p:cNvPr id="10" name="Footer Placeholder 9"/>
          <p:cNvSpPr>
            <a:spLocks noGrp="1"/>
          </p:cNvSpPr>
          <p:nvPr>
            <p:ph type="ftr" sz="quarter" idx="11"/>
          </p:nvPr>
        </p:nvSpPr>
        <p:spPr>
          <a:xfrm>
            <a:off x="1600200" y="6492875"/>
            <a:ext cx="7619999" cy="365125"/>
          </a:xfrm>
        </p:spPr>
        <p:txBody>
          <a:bodyPr/>
          <a:lstStyle/>
          <a:p>
            <a:r>
              <a:rPr lang="en-US" dirty="0" smtClean="0"/>
              <a:t>DEPARTMENT OF COMPUTER SCIENCE</a:t>
            </a:r>
            <a:endParaRPr lang="en-US" dirty="0"/>
          </a:p>
        </p:txBody>
      </p:sp>
    </p:spTree>
    <p:extLst>
      <p:ext uri="{BB962C8B-B14F-4D97-AF65-F5344CB8AC3E}">
        <p14:creationId xmlns:p14="http://schemas.microsoft.com/office/powerpoint/2010/main" xmlns="" val="634013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a:t>
            </a:r>
          </a:p>
        </p:txBody>
      </p:sp>
      <p:sp>
        <p:nvSpPr>
          <p:cNvPr id="3" name="Subtitle 2"/>
          <p:cNvSpPr>
            <a:spLocks noGrp="1"/>
          </p:cNvSpPr>
          <p:nvPr>
            <p:ph idx="1"/>
          </p:nvPr>
        </p:nvSpPr>
        <p:spPr/>
        <p:txBody>
          <a:bodyPr>
            <a:normAutofit/>
          </a:bodyPr>
          <a:lstStyle/>
          <a:p>
            <a:r>
              <a:rPr lang="en-US" sz="3200" dirty="0" smtClean="0"/>
              <a:t>Detects the oxygen level in the car and switches on the buzzer and display on the Led Display</a:t>
            </a:r>
          </a:p>
          <a:p>
            <a:r>
              <a:rPr lang="en-US" sz="3200" dirty="0" smtClean="0"/>
              <a:t>Detects temperature in the car when it is stopped and switches on the fan and makes the car temperature </a:t>
            </a:r>
            <a:r>
              <a:rPr lang="en-US" sz="3200" dirty="0" err="1" smtClean="0"/>
              <a:t>nad</a:t>
            </a:r>
            <a:r>
              <a:rPr lang="en-US" sz="3200" dirty="0" smtClean="0"/>
              <a:t> the atmosphere temperature</a:t>
            </a:r>
          </a:p>
          <a:p>
            <a:endParaRPr lang="en-US" sz="3200" dirty="0" smtClean="0"/>
          </a:p>
        </p:txBody>
      </p:sp>
      <p:sp>
        <p:nvSpPr>
          <p:cNvPr id="6" name="TextBox 5"/>
          <p:cNvSpPr txBox="1"/>
          <p:nvPr/>
        </p:nvSpPr>
        <p:spPr>
          <a:xfrm>
            <a:off x="228600" y="0"/>
            <a:ext cx="11963400" cy="646331"/>
          </a:xfrm>
          <a:prstGeom prst="rect">
            <a:avLst/>
          </a:prstGeom>
          <a:noFill/>
        </p:spPr>
        <p:txBody>
          <a:bodyPr wrap="square" rtlCol="0">
            <a:spAutoFit/>
          </a:bodyPr>
          <a:lstStyle/>
          <a:p>
            <a:pPr lvl="0"/>
            <a:r>
              <a:rPr lang="en-US" dirty="0" smtClean="0">
                <a:solidFill>
                  <a:schemeClr val="tx1">
                    <a:lumMod val="85000"/>
                    <a:lumOff val="15000"/>
                  </a:schemeClr>
                </a:solidFill>
              </a:rPr>
              <a:t>SMART OXYGEN AND TEMPERATURE </a:t>
            </a:r>
            <a:r>
              <a:rPr lang="en-US" dirty="0" smtClean="0">
                <a:solidFill>
                  <a:schemeClr val="tx1">
                    <a:lumMod val="85000"/>
                    <a:lumOff val="15000"/>
                  </a:schemeClr>
                </a:solidFill>
              </a:rPr>
              <a:t>CHANGER  FOR CAR                                   					2017-2018 </a:t>
            </a:r>
            <a:endParaRPr lang="en-US" dirty="0" smtClean="0">
              <a:solidFill>
                <a:schemeClr val="tx1">
                  <a:lumMod val="85000"/>
                  <a:lumOff val="15000"/>
                </a:schemeClr>
              </a:solidFill>
            </a:endParaRPr>
          </a:p>
          <a:p>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2</a:t>
            </a:fld>
            <a:endParaRPr lang="en-US" dirty="0"/>
          </a:p>
        </p:txBody>
      </p:sp>
      <p:sp>
        <p:nvSpPr>
          <p:cNvPr id="9" name="Footer Placeholder 8"/>
          <p:cNvSpPr>
            <a:spLocks noGrp="1"/>
          </p:cNvSpPr>
          <p:nvPr>
            <p:ph type="ftr" sz="quarter" idx="11"/>
          </p:nvPr>
        </p:nvSpPr>
        <p:spPr>
          <a:xfrm>
            <a:off x="1600200" y="6492875"/>
            <a:ext cx="7619999" cy="365125"/>
          </a:xfrm>
        </p:spPr>
        <p:txBody>
          <a:bodyPr/>
          <a:lstStyle/>
          <a:p>
            <a:r>
              <a:rPr lang="en-US" dirty="0" smtClean="0"/>
              <a:t>DEPARTMENT OF COMPUTER SCIENCE</a:t>
            </a:r>
            <a:endParaRPr lang="en-US" dirty="0"/>
          </a:p>
        </p:txBody>
      </p:sp>
    </p:spTree>
    <p:extLst>
      <p:ext uri="{BB962C8B-B14F-4D97-AF65-F5344CB8AC3E}">
        <p14:creationId xmlns:p14="http://schemas.microsoft.com/office/powerpoint/2010/main" xmlns="" val="126592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Apparatus required</a:t>
            </a:r>
          </a:p>
        </p:txBody>
      </p:sp>
      <p:sp>
        <p:nvSpPr>
          <p:cNvPr id="3" name="Content Placeholder 2"/>
          <p:cNvSpPr>
            <a:spLocks noGrp="1"/>
          </p:cNvSpPr>
          <p:nvPr>
            <p:ph idx="1"/>
          </p:nvPr>
        </p:nvSpPr>
        <p:spPr/>
        <p:txBody>
          <a:bodyPr/>
          <a:lstStyle/>
          <a:p>
            <a:r>
              <a:rPr lang="en-US" dirty="0"/>
              <a:t>Oxygen sensor</a:t>
            </a:r>
          </a:p>
          <a:p>
            <a:r>
              <a:rPr lang="en-US" dirty="0"/>
              <a:t>Connecting wired
Bread board</a:t>
            </a:r>
          </a:p>
          <a:p>
            <a:r>
              <a:rPr lang="en-US" dirty="0"/>
              <a:t>Temperature sensor</a:t>
            </a:r>
          </a:p>
          <a:p>
            <a:r>
              <a:rPr lang="en-US" dirty="0" err="1"/>
              <a:t>Arduino</a:t>
            </a:r>
            <a:r>
              <a:rPr lang="en-US" dirty="0"/>
              <a:t> </a:t>
            </a:r>
            <a:r>
              <a:rPr lang="en-US" dirty="0" err="1"/>
              <a:t>uno</a:t>
            </a:r>
            <a:endParaRPr lang="en-US" dirty="0"/>
          </a:p>
          <a:p>
            <a:r>
              <a:rPr lang="en-US" dirty="0" smtClean="0"/>
              <a:t>Buzzer</a:t>
            </a:r>
          </a:p>
          <a:p>
            <a:r>
              <a:rPr lang="en-US" dirty="0" err="1" smtClean="0"/>
              <a:t>Accelorometer</a:t>
            </a:r>
            <a:endParaRPr lang="en-US" dirty="0" smtClean="0"/>
          </a:p>
          <a:p>
            <a:r>
              <a:rPr lang="en-US" dirty="0" smtClean="0"/>
              <a:t>Solar panel and battery</a:t>
            </a:r>
          </a:p>
          <a:p>
            <a:r>
              <a:rPr lang="en-US" dirty="0" smtClean="0"/>
              <a:t>LED Display </a:t>
            </a:r>
          </a:p>
          <a:p>
            <a:endParaRPr lang="en-US" dirty="0"/>
          </a:p>
          <a:p>
            <a:endParaRPr lang="en-US" dirty="0"/>
          </a:p>
        </p:txBody>
      </p:sp>
      <p:sp>
        <p:nvSpPr>
          <p:cNvPr id="6" name="TextBox 5"/>
          <p:cNvSpPr txBox="1"/>
          <p:nvPr/>
        </p:nvSpPr>
        <p:spPr>
          <a:xfrm>
            <a:off x="228600" y="0"/>
            <a:ext cx="11963400" cy="646331"/>
          </a:xfrm>
          <a:prstGeom prst="rect">
            <a:avLst/>
          </a:prstGeom>
          <a:noFill/>
        </p:spPr>
        <p:txBody>
          <a:bodyPr wrap="square" rtlCol="0">
            <a:spAutoFit/>
          </a:bodyPr>
          <a:lstStyle/>
          <a:p>
            <a:pPr lvl="0"/>
            <a:r>
              <a:rPr lang="en-US" dirty="0" smtClean="0">
                <a:solidFill>
                  <a:schemeClr val="tx1">
                    <a:lumMod val="85000"/>
                    <a:lumOff val="15000"/>
                  </a:schemeClr>
                </a:solidFill>
              </a:rPr>
              <a:t>SMART OXYGEN AND TEMPERATURE </a:t>
            </a:r>
            <a:r>
              <a:rPr lang="en-US" dirty="0" smtClean="0">
                <a:solidFill>
                  <a:schemeClr val="tx1">
                    <a:lumMod val="85000"/>
                    <a:lumOff val="15000"/>
                  </a:schemeClr>
                </a:solidFill>
              </a:rPr>
              <a:t>CHANGER  FOR CAR                                   					2017-2018 </a:t>
            </a:r>
            <a:endParaRPr lang="en-US" dirty="0" smtClean="0">
              <a:solidFill>
                <a:schemeClr val="tx1">
                  <a:lumMod val="85000"/>
                  <a:lumOff val="15000"/>
                </a:schemeClr>
              </a:solidFill>
            </a:endParaRPr>
          </a:p>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3</a:t>
            </a:fld>
            <a:endParaRPr lang="en-US" dirty="0"/>
          </a:p>
        </p:txBody>
      </p:sp>
      <p:sp>
        <p:nvSpPr>
          <p:cNvPr id="8" name="Footer Placeholder 7"/>
          <p:cNvSpPr>
            <a:spLocks noGrp="1"/>
          </p:cNvSpPr>
          <p:nvPr>
            <p:ph type="ftr" sz="quarter" idx="11"/>
          </p:nvPr>
        </p:nvSpPr>
        <p:spPr>
          <a:xfrm>
            <a:off x="1524000" y="6492875"/>
            <a:ext cx="7619999" cy="365125"/>
          </a:xfrm>
        </p:spPr>
        <p:txBody>
          <a:bodyPr/>
          <a:lstStyle/>
          <a:p>
            <a:r>
              <a:rPr lang="en-US" smtClean="0"/>
              <a:t>DEPARTMENT OF COMPUTER SCIENCE</a:t>
            </a:r>
            <a:endParaRPr lang="en-US" dirty="0"/>
          </a:p>
        </p:txBody>
      </p:sp>
    </p:spTree>
    <p:extLst>
      <p:ext uri="{BB962C8B-B14F-4D97-AF65-F5344CB8AC3E}">
        <p14:creationId xmlns:p14="http://schemas.microsoft.com/office/powerpoint/2010/main" xmlns="" val="1985070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a:t>
            </a:r>
          </a:p>
        </p:txBody>
      </p:sp>
      <p:sp>
        <p:nvSpPr>
          <p:cNvPr id="4" name="Content Placeholder 3"/>
          <p:cNvSpPr>
            <a:spLocks noGrp="1"/>
          </p:cNvSpPr>
          <p:nvPr>
            <p:ph idx="1"/>
          </p:nvPr>
        </p:nvSpPr>
        <p:spPr>
          <a:xfrm>
            <a:off x="2819400" y="1752600"/>
            <a:ext cx="8763000" cy="2590800"/>
          </a:xfrm>
        </p:spPr>
        <p:txBody>
          <a:bodyPr>
            <a:noAutofit/>
          </a:bodyPr>
          <a:lstStyle/>
          <a:p>
            <a:r>
              <a:rPr lang="en-US" sz="2400" dirty="0"/>
              <a:t>I</a:t>
            </a:r>
            <a:r>
              <a:rPr lang="en-US" sz="2400" dirty="0" smtClean="0"/>
              <a:t>f the oxygen level in the car is low and the AC is off then it will switch on the fan so that  air is circulated from outside to inside of the car and made the level of oxygen same</a:t>
            </a:r>
          </a:p>
          <a:p>
            <a:r>
              <a:rPr lang="en-US" sz="2400" dirty="0" smtClean="0"/>
              <a:t>If the oxygen level in the car is low and the AC is on then it buzzer will be on and thus required message is shown to the driver in the LED display</a:t>
            </a:r>
          </a:p>
          <a:p>
            <a:r>
              <a:rPr lang="en-US" sz="2400" dirty="0" smtClean="0"/>
              <a:t>If the car is stopped and the temperature inside the car and the outside are different then switches on the fan</a:t>
            </a:r>
          </a:p>
        </p:txBody>
      </p:sp>
      <p:sp>
        <p:nvSpPr>
          <p:cNvPr id="7" name="TextBox 6"/>
          <p:cNvSpPr txBox="1"/>
          <p:nvPr/>
        </p:nvSpPr>
        <p:spPr>
          <a:xfrm>
            <a:off x="228600" y="0"/>
            <a:ext cx="11963400" cy="646331"/>
          </a:xfrm>
          <a:prstGeom prst="rect">
            <a:avLst/>
          </a:prstGeom>
          <a:noFill/>
        </p:spPr>
        <p:txBody>
          <a:bodyPr wrap="square" rtlCol="0">
            <a:spAutoFit/>
          </a:bodyPr>
          <a:lstStyle/>
          <a:p>
            <a:pPr lvl="0"/>
            <a:r>
              <a:rPr lang="en-US" dirty="0" smtClean="0">
                <a:solidFill>
                  <a:schemeClr val="tx1">
                    <a:lumMod val="85000"/>
                    <a:lumOff val="15000"/>
                  </a:schemeClr>
                </a:solidFill>
              </a:rPr>
              <a:t>SMART OXYGEN AND TEMPERATURE </a:t>
            </a:r>
            <a:r>
              <a:rPr lang="en-US" dirty="0" smtClean="0">
                <a:solidFill>
                  <a:schemeClr val="tx1">
                    <a:lumMod val="85000"/>
                    <a:lumOff val="15000"/>
                  </a:schemeClr>
                </a:solidFill>
              </a:rPr>
              <a:t>CHANGER  FOR CAR                                   					2017-2018 </a:t>
            </a:r>
            <a:endParaRPr lang="en-US" dirty="0" smtClean="0">
              <a:solidFill>
                <a:schemeClr val="tx1">
                  <a:lumMod val="85000"/>
                  <a:lumOff val="15000"/>
                </a:schemeClr>
              </a:solidFill>
            </a:endParaRPr>
          </a:p>
          <a:p>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4</a:t>
            </a:fld>
            <a:endParaRPr lang="en-US" dirty="0"/>
          </a:p>
        </p:txBody>
      </p:sp>
      <p:sp>
        <p:nvSpPr>
          <p:cNvPr id="9" name="Footer Placeholder 8"/>
          <p:cNvSpPr>
            <a:spLocks noGrp="1"/>
          </p:cNvSpPr>
          <p:nvPr>
            <p:ph type="ftr" sz="quarter" idx="11"/>
          </p:nvPr>
        </p:nvSpPr>
        <p:spPr>
          <a:xfrm>
            <a:off x="1600200" y="6492875"/>
            <a:ext cx="7619999" cy="365125"/>
          </a:xfrm>
        </p:spPr>
        <p:txBody>
          <a:bodyPr/>
          <a:lstStyle/>
          <a:p>
            <a:r>
              <a:rPr lang="en-US" dirty="0" smtClean="0"/>
              <a:t>DEPARTMENT OF COMPUTER SCIENCE</a:t>
            </a:r>
            <a:endParaRPr lang="en-US" dirty="0"/>
          </a:p>
        </p:txBody>
      </p:sp>
    </p:spTree>
    <p:extLst>
      <p:ext uri="{BB962C8B-B14F-4D97-AF65-F5344CB8AC3E}">
        <p14:creationId xmlns:p14="http://schemas.microsoft.com/office/powerpoint/2010/main" xmlns="" val="2708636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USES</a:t>
            </a:r>
            <a:endParaRPr lang="en-US" dirty="0"/>
          </a:p>
        </p:txBody>
      </p:sp>
      <p:sp>
        <p:nvSpPr>
          <p:cNvPr id="3" name="Content Placeholder 2"/>
          <p:cNvSpPr>
            <a:spLocks noGrp="1"/>
          </p:cNvSpPr>
          <p:nvPr>
            <p:ph idx="1"/>
          </p:nvPr>
        </p:nvSpPr>
        <p:spPr>
          <a:xfrm>
            <a:off x="2133600" y="1905000"/>
            <a:ext cx="9831388" cy="5410200"/>
          </a:xfrm>
        </p:spPr>
        <p:txBody>
          <a:bodyPr>
            <a:noAutofit/>
          </a:bodyPr>
          <a:lstStyle/>
          <a:p>
            <a:r>
              <a:rPr lang="en-US" sz="2400" dirty="0" smtClean="0"/>
              <a:t>It  has been found that children or pets are been locked up in the car and cause death due to lack of oxygen available in the car</a:t>
            </a:r>
          </a:p>
          <a:p>
            <a:r>
              <a:rPr lang="en-US" sz="2400" dirty="0" smtClean="0"/>
              <a:t>To keep people healthy by giving an awareness of their surrounding oxygen level so that  they can </a:t>
            </a:r>
            <a:r>
              <a:rPr lang="en-US" sz="2400" dirty="0"/>
              <a:t> </a:t>
            </a:r>
            <a:r>
              <a:rPr lang="en-US" sz="2400" dirty="0" smtClean="0"/>
              <a:t>take necessary actions to prevent harm</a:t>
            </a:r>
          </a:p>
          <a:p>
            <a:r>
              <a:rPr lang="en-US" sz="2400" dirty="0" smtClean="0"/>
              <a:t>To remove the pungent smell which is due to trapped air inside the car </a:t>
            </a:r>
          </a:p>
          <a:p>
            <a:r>
              <a:rPr lang="en-US" sz="2400" dirty="0" smtClean="0"/>
              <a:t> To remove the </a:t>
            </a:r>
            <a:r>
              <a:rPr lang="en-US" sz="2400" dirty="0" err="1" smtClean="0"/>
              <a:t>uncomfort</a:t>
            </a:r>
            <a:r>
              <a:rPr lang="en-US" sz="2400" dirty="0" smtClean="0"/>
              <a:t> situation of entering the car and the temperature outside the car and the outside is different</a:t>
            </a:r>
            <a:endParaRPr lang="en-US" sz="2400" dirty="0"/>
          </a:p>
        </p:txBody>
      </p:sp>
      <p:sp>
        <p:nvSpPr>
          <p:cNvPr id="6" name="TextBox 5"/>
          <p:cNvSpPr txBox="1"/>
          <p:nvPr/>
        </p:nvSpPr>
        <p:spPr>
          <a:xfrm>
            <a:off x="228600" y="0"/>
            <a:ext cx="11963400" cy="646331"/>
          </a:xfrm>
          <a:prstGeom prst="rect">
            <a:avLst/>
          </a:prstGeom>
          <a:noFill/>
        </p:spPr>
        <p:txBody>
          <a:bodyPr wrap="square" rtlCol="0">
            <a:spAutoFit/>
          </a:bodyPr>
          <a:lstStyle/>
          <a:p>
            <a:pPr lvl="0"/>
            <a:r>
              <a:rPr lang="en-US" dirty="0" smtClean="0">
                <a:solidFill>
                  <a:schemeClr val="tx1">
                    <a:lumMod val="85000"/>
                    <a:lumOff val="15000"/>
                  </a:schemeClr>
                </a:solidFill>
              </a:rPr>
              <a:t>SMART OXYGEN AND TEMPERATURE </a:t>
            </a:r>
            <a:r>
              <a:rPr lang="en-US" dirty="0" smtClean="0">
                <a:solidFill>
                  <a:schemeClr val="tx1">
                    <a:lumMod val="85000"/>
                    <a:lumOff val="15000"/>
                  </a:schemeClr>
                </a:solidFill>
              </a:rPr>
              <a:t>CHANGER  FOR CAR                                   					2017-2018 </a:t>
            </a:r>
            <a:endParaRPr lang="en-US" dirty="0" smtClean="0">
              <a:solidFill>
                <a:schemeClr val="tx1">
                  <a:lumMod val="85000"/>
                  <a:lumOff val="15000"/>
                </a:schemeClr>
              </a:solidFill>
            </a:endParaRPr>
          </a:p>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5</a:t>
            </a:fld>
            <a:endParaRPr lang="en-US" dirty="0"/>
          </a:p>
        </p:txBody>
      </p:sp>
      <p:sp>
        <p:nvSpPr>
          <p:cNvPr id="8" name="Footer Placeholder 7"/>
          <p:cNvSpPr>
            <a:spLocks noGrp="1"/>
          </p:cNvSpPr>
          <p:nvPr>
            <p:ph type="ftr" sz="quarter" idx="11"/>
          </p:nvPr>
        </p:nvSpPr>
        <p:spPr>
          <a:xfrm>
            <a:off x="1676400" y="6529267"/>
            <a:ext cx="8456611" cy="328733"/>
          </a:xfrm>
        </p:spPr>
        <p:txBody>
          <a:bodyPr/>
          <a:lstStyle/>
          <a:p>
            <a:r>
              <a:rPr lang="en-US" dirty="0" smtClean="0"/>
              <a:t>DEPARTMENT OF COMPUTER SCIENCE</a:t>
            </a:r>
            <a:endParaRPr lang="en-US" dirty="0"/>
          </a:p>
        </p:txBody>
      </p:sp>
    </p:spTree>
    <p:extLst>
      <p:ext uri="{BB962C8B-B14F-4D97-AF65-F5344CB8AC3E}">
        <p14:creationId xmlns:p14="http://schemas.microsoft.com/office/powerpoint/2010/main" xmlns="" val="3201931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0" y="2133600"/>
            <a:ext cx="9220200" cy="2123658"/>
          </a:xfrm>
          <a:prstGeom prst="rect">
            <a:avLst/>
          </a:prstGeom>
          <a:noFill/>
        </p:spPr>
        <p:txBody>
          <a:bodyPr wrap="square" rtlCol="0">
            <a:spAutoFit/>
          </a:bodyPr>
          <a:lstStyle/>
          <a:p>
            <a:pPr algn="ctr"/>
            <a:r>
              <a:rPr lang="en-US" sz="6600" dirty="0" smtClean="0"/>
              <a:t>SENSORS AND ITS USE IN THE PROJECT</a:t>
            </a:r>
            <a:endParaRPr lang="en-US" sz="6600" dirty="0"/>
          </a:p>
        </p:txBody>
      </p:sp>
      <p:sp>
        <p:nvSpPr>
          <p:cNvPr id="6" name="TextBox 5"/>
          <p:cNvSpPr txBox="1"/>
          <p:nvPr/>
        </p:nvSpPr>
        <p:spPr>
          <a:xfrm>
            <a:off x="228600" y="0"/>
            <a:ext cx="11963400" cy="646331"/>
          </a:xfrm>
          <a:prstGeom prst="rect">
            <a:avLst/>
          </a:prstGeom>
          <a:noFill/>
        </p:spPr>
        <p:txBody>
          <a:bodyPr wrap="square" rtlCol="0">
            <a:spAutoFit/>
          </a:bodyPr>
          <a:lstStyle/>
          <a:p>
            <a:pPr lvl="0"/>
            <a:r>
              <a:rPr lang="en-US" dirty="0" smtClean="0">
                <a:solidFill>
                  <a:schemeClr val="tx1">
                    <a:lumMod val="85000"/>
                    <a:lumOff val="15000"/>
                  </a:schemeClr>
                </a:solidFill>
              </a:rPr>
              <a:t>SMART OXYGEN AND TEMPERATURE </a:t>
            </a:r>
            <a:r>
              <a:rPr lang="en-US" dirty="0" smtClean="0">
                <a:solidFill>
                  <a:schemeClr val="tx1">
                    <a:lumMod val="85000"/>
                    <a:lumOff val="15000"/>
                  </a:schemeClr>
                </a:solidFill>
              </a:rPr>
              <a:t>CHANGER  FOR CAR                                   					2017-2018 </a:t>
            </a:r>
            <a:endParaRPr lang="en-US" dirty="0" smtClean="0">
              <a:solidFill>
                <a:schemeClr val="tx1">
                  <a:lumMod val="85000"/>
                  <a:lumOff val="15000"/>
                </a:schemeClr>
              </a:solidFill>
            </a:endParaRPr>
          </a:p>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Footer Placeholder 7"/>
          <p:cNvSpPr>
            <a:spLocks noGrp="1"/>
          </p:cNvSpPr>
          <p:nvPr>
            <p:ph type="ftr" sz="quarter" idx="11"/>
          </p:nvPr>
        </p:nvSpPr>
        <p:spPr>
          <a:xfrm>
            <a:off x="1524000" y="6492875"/>
            <a:ext cx="7619999" cy="365125"/>
          </a:xfrm>
        </p:spPr>
        <p:txBody>
          <a:bodyPr/>
          <a:lstStyle/>
          <a:p>
            <a:r>
              <a:rPr lang="en-US" dirty="0" smtClean="0"/>
              <a:t>DEPARTMENT OF COMPUTER SCIENCE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2"/>
          <a:stretch>
            <a:fillRect/>
          </a:stretch>
        </p:blipFill>
        <p:spPr>
          <a:xfrm>
            <a:off x="1066800" y="7467600"/>
            <a:ext cx="3048000" cy="5418667"/>
          </a:xfrm>
          <a:prstGeom prst="rect">
            <a:avLst/>
          </a:prstGeom>
        </p:spPr>
      </p:pic>
      <p:pic>
        <p:nvPicPr>
          <p:cNvPr id="6" name="Picture 6"/>
          <p:cNvPicPr>
            <a:picLocks noChangeAspect="1"/>
          </p:cNvPicPr>
          <p:nvPr/>
        </p:nvPicPr>
        <p:blipFill>
          <a:blip r:embed="rId3"/>
          <a:stretch>
            <a:fillRect/>
          </a:stretch>
        </p:blipFill>
        <p:spPr>
          <a:xfrm>
            <a:off x="3048000" y="1600200"/>
            <a:ext cx="7529213" cy="4094835"/>
          </a:xfrm>
          <a:prstGeom prst="rect">
            <a:avLst/>
          </a:prstGeom>
        </p:spPr>
      </p:pic>
      <p:sp>
        <p:nvSpPr>
          <p:cNvPr id="9" name="Title 8"/>
          <p:cNvSpPr>
            <a:spLocks noGrp="1"/>
          </p:cNvSpPr>
          <p:nvPr>
            <p:ph type="title"/>
          </p:nvPr>
        </p:nvSpPr>
        <p:spPr>
          <a:xfrm>
            <a:off x="3048000" y="838200"/>
            <a:ext cx="8456611" cy="1066800"/>
          </a:xfrm>
        </p:spPr>
        <p:txBody>
          <a:bodyPr/>
          <a:lstStyle/>
          <a:p>
            <a:r>
              <a:rPr lang="en-US" dirty="0" smtClean="0"/>
              <a:t>Oxygen Sensor</a:t>
            </a:r>
            <a:endParaRPr lang="en-US" dirty="0"/>
          </a:p>
        </p:txBody>
      </p:sp>
      <p:sp>
        <p:nvSpPr>
          <p:cNvPr id="5" name="TextBox 4"/>
          <p:cNvSpPr txBox="1"/>
          <p:nvPr/>
        </p:nvSpPr>
        <p:spPr>
          <a:xfrm>
            <a:off x="3200400" y="5943600"/>
            <a:ext cx="7315200" cy="369332"/>
          </a:xfrm>
          <a:prstGeom prst="rect">
            <a:avLst/>
          </a:prstGeom>
          <a:noFill/>
        </p:spPr>
        <p:txBody>
          <a:bodyPr wrap="square" rtlCol="0">
            <a:spAutoFit/>
          </a:bodyPr>
          <a:lstStyle/>
          <a:p>
            <a:r>
              <a:rPr lang="en-US" dirty="0" smtClean="0"/>
              <a:t>Senses the level of oxygen in the surroundings in percentages</a:t>
            </a:r>
            <a:endParaRPr lang="en-US" dirty="0"/>
          </a:p>
        </p:txBody>
      </p:sp>
      <p:sp>
        <p:nvSpPr>
          <p:cNvPr id="10" name="TextBox 9"/>
          <p:cNvSpPr txBox="1"/>
          <p:nvPr/>
        </p:nvSpPr>
        <p:spPr>
          <a:xfrm>
            <a:off x="228600" y="0"/>
            <a:ext cx="11963400" cy="646331"/>
          </a:xfrm>
          <a:prstGeom prst="rect">
            <a:avLst/>
          </a:prstGeom>
          <a:noFill/>
        </p:spPr>
        <p:txBody>
          <a:bodyPr wrap="square" rtlCol="0">
            <a:spAutoFit/>
          </a:bodyPr>
          <a:lstStyle/>
          <a:p>
            <a:pPr lvl="0"/>
            <a:r>
              <a:rPr lang="en-US" dirty="0" smtClean="0">
                <a:solidFill>
                  <a:schemeClr val="tx1">
                    <a:lumMod val="85000"/>
                    <a:lumOff val="15000"/>
                  </a:schemeClr>
                </a:solidFill>
              </a:rPr>
              <a:t>SMART OXYGEN AND TEMPERATURE </a:t>
            </a:r>
            <a:r>
              <a:rPr lang="en-US" dirty="0" smtClean="0">
                <a:solidFill>
                  <a:schemeClr val="tx1">
                    <a:lumMod val="85000"/>
                    <a:lumOff val="15000"/>
                  </a:schemeClr>
                </a:solidFill>
              </a:rPr>
              <a:t>CHANGER  FOR CAR                                   					2017-2018 </a:t>
            </a:r>
            <a:endParaRPr lang="en-US" dirty="0" smtClean="0">
              <a:solidFill>
                <a:schemeClr val="tx1">
                  <a:lumMod val="85000"/>
                  <a:lumOff val="15000"/>
                </a:schemeClr>
              </a:solidFill>
            </a:endParaRPr>
          </a:p>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7</a:t>
            </a:fld>
            <a:endParaRPr lang="en-US" dirty="0"/>
          </a:p>
        </p:txBody>
      </p:sp>
      <p:sp>
        <p:nvSpPr>
          <p:cNvPr id="12" name="Footer Placeholder 11"/>
          <p:cNvSpPr>
            <a:spLocks noGrp="1"/>
          </p:cNvSpPr>
          <p:nvPr>
            <p:ph type="ftr" sz="quarter" idx="11"/>
          </p:nvPr>
        </p:nvSpPr>
        <p:spPr>
          <a:xfrm>
            <a:off x="1600200" y="6492875"/>
            <a:ext cx="7619999" cy="365125"/>
          </a:xfrm>
        </p:spPr>
        <p:txBody>
          <a:bodyPr/>
          <a:lstStyle/>
          <a:p>
            <a:r>
              <a:rPr lang="en-US" dirty="0" smtClean="0"/>
              <a:t>DEPARTMENT OF COMPUTER SCIENCE</a:t>
            </a:r>
            <a:endParaRPr lang="en-US" dirty="0"/>
          </a:p>
        </p:txBody>
      </p:sp>
    </p:spTree>
    <p:extLst>
      <p:ext uri="{BB962C8B-B14F-4D97-AF65-F5344CB8AC3E}">
        <p14:creationId xmlns:p14="http://schemas.microsoft.com/office/powerpoint/2010/main" xmlns="" val="426301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Buzzer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733800" y="1905000"/>
            <a:ext cx="4648200" cy="3468272"/>
          </a:xfrm>
        </p:spPr>
      </p:pic>
      <p:sp>
        <p:nvSpPr>
          <p:cNvPr id="5" name="TextBox 4"/>
          <p:cNvSpPr txBox="1"/>
          <p:nvPr/>
        </p:nvSpPr>
        <p:spPr>
          <a:xfrm>
            <a:off x="2590800" y="5562600"/>
            <a:ext cx="6553200" cy="646331"/>
          </a:xfrm>
          <a:prstGeom prst="rect">
            <a:avLst/>
          </a:prstGeom>
          <a:noFill/>
        </p:spPr>
        <p:txBody>
          <a:bodyPr wrap="square" rtlCol="0">
            <a:spAutoFit/>
          </a:bodyPr>
          <a:lstStyle/>
          <a:p>
            <a:r>
              <a:rPr lang="en-US" dirty="0" smtClean="0"/>
              <a:t>The buzzer is switched on to bring in notice to the people in car that the oxygen level is low</a:t>
            </a:r>
            <a:endParaRPr lang="en-US" dirty="0"/>
          </a:p>
        </p:txBody>
      </p:sp>
      <p:sp>
        <p:nvSpPr>
          <p:cNvPr id="8" name="TextBox 7"/>
          <p:cNvSpPr txBox="1"/>
          <p:nvPr/>
        </p:nvSpPr>
        <p:spPr>
          <a:xfrm>
            <a:off x="228600" y="0"/>
            <a:ext cx="11963400" cy="646331"/>
          </a:xfrm>
          <a:prstGeom prst="rect">
            <a:avLst/>
          </a:prstGeom>
          <a:noFill/>
        </p:spPr>
        <p:txBody>
          <a:bodyPr wrap="square" rtlCol="0">
            <a:spAutoFit/>
          </a:bodyPr>
          <a:lstStyle/>
          <a:p>
            <a:pPr lvl="0"/>
            <a:r>
              <a:rPr lang="en-US" dirty="0" smtClean="0">
                <a:solidFill>
                  <a:schemeClr val="tx1">
                    <a:lumMod val="85000"/>
                    <a:lumOff val="15000"/>
                  </a:schemeClr>
                </a:solidFill>
              </a:rPr>
              <a:t>SMART OXYGEN AND TEMPERATURE </a:t>
            </a:r>
            <a:r>
              <a:rPr lang="en-US" dirty="0" smtClean="0">
                <a:solidFill>
                  <a:schemeClr val="tx1">
                    <a:lumMod val="85000"/>
                    <a:lumOff val="15000"/>
                  </a:schemeClr>
                </a:solidFill>
              </a:rPr>
              <a:t>CHANGER  FOR CAR                                   					2017-2018 </a:t>
            </a:r>
            <a:endParaRPr lang="en-US" dirty="0" smtClean="0">
              <a:solidFill>
                <a:schemeClr val="tx1">
                  <a:lumMod val="85000"/>
                  <a:lumOff val="15000"/>
                </a:schemeClr>
              </a:solidFill>
            </a:endParaRPr>
          </a:p>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8</a:t>
            </a:fld>
            <a:endParaRPr lang="en-US" dirty="0"/>
          </a:p>
        </p:txBody>
      </p:sp>
      <p:sp>
        <p:nvSpPr>
          <p:cNvPr id="10" name="Footer Placeholder 9"/>
          <p:cNvSpPr>
            <a:spLocks noGrp="1"/>
          </p:cNvSpPr>
          <p:nvPr>
            <p:ph type="ftr" sz="quarter" idx="11"/>
          </p:nvPr>
        </p:nvSpPr>
        <p:spPr>
          <a:xfrm>
            <a:off x="1600200" y="6492875"/>
            <a:ext cx="7619999" cy="365125"/>
          </a:xfrm>
        </p:spPr>
        <p:txBody>
          <a:bodyPr/>
          <a:lstStyle/>
          <a:p>
            <a:r>
              <a:rPr lang="en-US" dirty="0" smtClean="0"/>
              <a:t>DEPARTMENT OF COMPUTER SCIENCE</a:t>
            </a:r>
            <a:endParaRPr lang="en-US" dirty="0"/>
          </a:p>
        </p:txBody>
      </p:sp>
    </p:spTree>
    <p:extLst>
      <p:ext uri="{BB962C8B-B14F-4D97-AF65-F5344CB8AC3E}">
        <p14:creationId xmlns:p14="http://schemas.microsoft.com/office/powerpoint/2010/main" xmlns="" val="3612547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a:t>
            </a:r>
            <a:endParaRPr lang="en-US" dirty="0"/>
          </a:p>
        </p:txBody>
      </p:sp>
      <p:pic>
        <p:nvPicPr>
          <p:cNvPr id="5122" name="Picture 2" descr="Image result for dht11 temperature sensor connection"/>
          <p:cNvPicPr>
            <a:picLocks noGrp="1" noChangeAspect="1" noChangeArrowheads="1"/>
          </p:cNvPicPr>
          <p:nvPr>
            <p:ph idx="1"/>
          </p:nvPr>
        </p:nvPicPr>
        <p:blipFill>
          <a:blip r:embed="rId2"/>
          <a:srcRect/>
          <a:stretch>
            <a:fillRect/>
          </a:stretch>
        </p:blipFill>
        <p:spPr bwMode="auto">
          <a:xfrm>
            <a:off x="5867400" y="762000"/>
            <a:ext cx="5755565" cy="3778250"/>
          </a:xfrm>
          <a:prstGeom prst="rect">
            <a:avLst/>
          </a:prstGeom>
          <a:noFill/>
        </p:spPr>
      </p:pic>
      <p:sp>
        <p:nvSpPr>
          <p:cNvPr id="5" name="TextBox 4"/>
          <p:cNvSpPr txBox="1"/>
          <p:nvPr/>
        </p:nvSpPr>
        <p:spPr>
          <a:xfrm>
            <a:off x="2667000" y="5105400"/>
            <a:ext cx="8915400" cy="646331"/>
          </a:xfrm>
          <a:prstGeom prst="rect">
            <a:avLst/>
          </a:prstGeom>
          <a:noFill/>
        </p:spPr>
        <p:txBody>
          <a:bodyPr wrap="square" rtlCol="0">
            <a:spAutoFit/>
          </a:bodyPr>
          <a:lstStyle/>
          <a:p>
            <a:r>
              <a:rPr lang="en-US" dirty="0" smtClean="0"/>
              <a:t>The temperature value will be obtained from this sensor to understand the room temperature</a:t>
            </a:r>
            <a:endParaRPr lang="en-US" dirty="0"/>
          </a:p>
        </p:txBody>
      </p:sp>
      <p:sp>
        <p:nvSpPr>
          <p:cNvPr id="8" name="TextBox 7"/>
          <p:cNvSpPr txBox="1"/>
          <p:nvPr/>
        </p:nvSpPr>
        <p:spPr>
          <a:xfrm>
            <a:off x="228600" y="0"/>
            <a:ext cx="11963400" cy="646331"/>
          </a:xfrm>
          <a:prstGeom prst="rect">
            <a:avLst/>
          </a:prstGeom>
          <a:noFill/>
        </p:spPr>
        <p:txBody>
          <a:bodyPr wrap="square" rtlCol="0">
            <a:spAutoFit/>
          </a:bodyPr>
          <a:lstStyle/>
          <a:p>
            <a:pPr lvl="0"/>
            <a:r>
              <a:rPr lang="en-US" dirty="0" smtClean="0">
                <a:solidFill>
                  <a:schemeClr val="tx1">
                    <a:lumMod val="85000"/>
                    <a:lumOff val="15000"/>
                  </a:schemeClr>
                </a:solidFill>
              </a:rPr>
              <a:t>SMART OXYGEN AND TEMPERATURE </a:t>
            </a:r>
            <a:r>
              <a:rPr lang="en-US" dirty="0" smtClean="0">
                <a:solidFill>
                  <a:schemeClr val="tx1">
                    <a:lumMod val="85000"/>
                    <a:lumOff val="15000"/>
                  </a:schemeClr>
                </a:solidFill>
              </a:rPr>
              <a:t>CHANGER  FOR CAR                                   					2017-2018 </a:t>
            </a:r>
            <a:endParaRPr lang="en-US" dirty="0" smtClean="0">
              <a:solidFill>
                <a:schemeClr val="tx1">
                  <a:lumMod val="85000"/>
                  <a:lumOff val="15000"/>
                </a:schemeClr>
              </a:solidFill>
            </a:endParaRPr>
          </a:p>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9</a:t>
            </a:fld>
            <a:endParaRPr lang="en-US" dirty="0"/>
          </a:p>
        </p:txBody>
      </p:sp>
      <p:sp>
        <p:nvSpPr>
          <p:cNvPr id="10" name="Footer Placeholder 9"/>
          <p:cNvSpPr>
            <a:spLocks noGrp="1"/>
          </p:cNvSpPr>
          <p:nvPr>
            <p:ph type="ftr" sz="quarter" idx="11"/>
          </p:nvPr>
        </p:nvSpPr>
        <p:spPr>
          <a:xfrm>
            <a:off x="1447800" y="6477000"/>
            <a:ext cx="7770811" cy="252533"/>
          </a:xfrm>
        </p:spPr>
        <p:txBody>
          <a:bodyPr/>
          <a:lstStyle/>
          <a:p>
            <a:r>
              <a:rPr lang="en-US" dirty="0" smtClean="0"/>
              <a:t>DEPARTMENT OF COMPUTER SCIENCE</a:t>
            </a:r>
            <a:endParaRPr lang="en-US" dirty="0"/>
          </a:p>
        </p:txBody>
      </p:sp>
    </p:spTree>
    <p:extLst>
      <p:ext uri="{BB962C8B-B14F-4D97-AF65-F5344CB8AC3E}">
        <p14:creationId xmlns:p14="http://schemas.microsoft.com/office/powerpoint/2010/main" xmlns="" val="2010689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1636</TotalTime>
  <Words>522</Words>
  <Application>Microsoft Office PowerPoint</Application>
  <PresentationFormat>Custom</PresentationFormat>
  <Paragraphs>86</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Wisp</vt:lpstr>
      <vt:lpstr>Slide 1</vt:lpstr>
      <vt:lpstr>Description</vt:lpstr>
      <vt:lpstr>Apparatus required</vt:lpstr>
      <vt:lpstr>Application</vt:lpstr>
      <vt:lpstr>EXPECTED USES</vt:lpstr>
      <vt:lpstr>Slide 6</vt:lpstr>
      <vt:lpstr>Oxygen Sensor</vt:lpstr>
      <vt:lpstr>Buzzer</vt:lpstr>
      <vt:lpstr>Temperature</vt:lpstr>
      <vt:lpstr>Accelerometer</vt:lpstr>
      <vt:lpstr>LED Display</vt:lpstr>
      <vt:lpstr>Solar Panel and battery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junaid mp</dc:creator>
  <cp:lastModifiedBy>JUNAID</cp:lastModifiedBy>
  <cp:revision>87</cp:revision>
  <cp:lastPrinted>2017-11-22T10:15:38Z</cp:lastPrinted>
  <dcterms:modified xsi:type="dcterms:W3CDTF">2017-11-24T03:20:03Z</dcterms:modified>
</cp:coreProperties>
</file>