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46359a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46359a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46359a0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46359a0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46359a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46359a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6359a0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46359a0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46359a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c46359a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46359a0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46359a0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46359a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46359a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46359a0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46359a0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4a340ef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4a340ef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c4a340ef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c4a340ef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4a340e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4a340e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46359a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46359a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46359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46359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46359a0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46359a0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46359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46359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46359a0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46359a0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46359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46359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46359a0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46359a0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Testing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+ Mike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 Sort Observation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9850" y="111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scenarios were fairly similar in timing--exception of Greg’s inverse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Given divide and conquer being performed this would be expected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r>
              <a:rPr lang="en"/>
              <a:t> Observation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79850" y="111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scenario was universally the fastest, with sorted and inverse being remarkably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Greg’s sorted results outlier. Possible mistake in code that would require further exploration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r>
              <a:rPr lang="en"/>
              <a:t> Sort Observation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79850" y="111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Unexpected variance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Greg’s Inverse and Sorted scenarios are similar, Random is significantly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Mike’s Inverse and Sorted </a:t>
            </a:r>
            <a:r>
              <a:rPr lang="en"/>
              <a:t>scenario</a:t>
            </a:r>
            <a:r>
              <a:rPr lang="en"/>
              <a:t> are similar, Random is significantly slower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inefficiency in Mike’s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Sort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</a:t>
            </a:r>
            <a:r>
              <a:rPr lang="en"/>
              <a:t>Sort Observation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1009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 universally fastest, with Random and Inverse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 sort acts as variant of </a:t>
            </a:r>
            <a:r>
              <a:rPr lang="en"/>
              <a:t>Insertion</a:t>
            </a:r>
            <a:r>
              <a:rPr lang="en"/>
              <a:t> sort, so Sorted is fastest for both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 most efficient overall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time of 138.16ms across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Selection Sort fastest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99ms Mike/154ms Greg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Insertion Sort fastest at 0ms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Shell and Selection Sort close behind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Selection Sort 123ms Mike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Shell Sort 112ms Greg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Selection Sort and Insertion Sort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Insertion Sort 159ms Mike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Selection Sort 100ms Greg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Analysis estimation was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Predicted Quick Sort as overall fastest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Was actually 343.83ms average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Amongst the worst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not rate Selection Sort highly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stated, was the most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Gradescope unknown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handle on background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control additional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ideally want a “test computer” to introduce control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Pre-Ranking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149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Testing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test times should be read in milliseconds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performed with default 1000000 items to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done by Greg performed on Gradescope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done by Mike performed on local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performed in three configurations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-- Arrays populated by letters arranged in random patterned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Sorted -- Arrays have been sorted in natural order prior to test.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Inverse -- Arrays have been sorted in inverse natural order prior to 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Bubble Sort</a:t>
            </a:r>
            <a:endParaRPr sz="27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Observation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and Inverse appear to have roughly similar sorting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 was the quickest for Bubble Sort to process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r>
              <a:rPr lang="en"/>
              <a:t> Sort Observation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sort types had roughly the same timing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method of sorting from a heap, this is expected, as “heapify” method undoes all previous sorting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r>
              <a:rPr lang="en"/>
              <a:t> Observation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 scenario took no time, as the code recognized it was complete and terminated.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took the least amount of time other then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took the most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