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2C2C"/>
    <a:srgbClr val="000000"/>
    <a:srgbClr val="F1C40F"/>
    <a:srgbClr val="777777"/>
    <a:srgbClr val="F2F2F2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384" y="-1048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2201333" y="-237067"/>
            <a:ext cx="13546666" cy="8128001"/>
            <a:chOff x="-2201333" y="-237067"/>
            <a:chExt cx="13546666" cy="8128001"/>
          </a:xfrm>
        </p:grpSpPr>
        <p:sp>
          <p:nvSpPr>
            <p:cNvPr id="4" name="Rectangle 3"/>
            <p:cNvSpPr/>
            <p:nvPr/>
          </p:nvSpPr>
          <p:spPr>
            <a:xfrm>
              <a:off x="-2201333" y="-237067"/>
              <a:ext cx="13546666" cy="812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2201333" y="-237066"/>
              <a:ext cx="13546666" cy="3445933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-1526912" y="6975464"/>
              <a:ext cx="12280881" cy="523220"/>
              <a:chOff x="-1526912" y="6890799"/>
              <a:chExt cx="12280881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1526912" y="6890799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Laatukiikut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lyhyesti</a:t>
                </a:r>
                <a:endParaRPr lang="en-US" sz="1400" b="1" dirty="0">
                  <a:solidFill>
                    <a:srgbClr val="2C2C2C"/>
                  </a:solidFill>
                  <a:latin typeface="Roboto"/>
                  <a:cs typeface="Roboto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3861" y="6890799"/>
                <a:ext cx="920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kartalla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40027" y="6890799"/>
                <a:ext cx="1164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Näppärät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suodattimet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42349" y="6890799"/>
                <a:ext cx="9590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Boulderin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tiedot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82932" y="6890799"/>
                <a:ext cx="1866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Linkit betavideoon ja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27crags.com:iin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86036" y="6890799"/>
                <a:ext cx="1267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Reittiopastus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perille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654231" y="276364"/>
              <a:ext cx="5835564" cy="2526518"/>
              <a:chOff x="1654231" y="276364"/>
              <a:chExt cx="5835564" cy="252651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54231" y="1631904"/>
                <a:ext cx="583556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WWW.LAATUKIIKUT.FI</a:t>
                </a:r>
                <a:endParaRPr lang="en-US" sz="50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  <p:pic>
            <p:nvPicPr>
              <p:cNvPr id="7" name="Picture 6" descr="favicon-194x194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57415" y="276364"/>
                <a:ext cx="1231900" cy="12319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558534" y="2341217"/>
                <a:ext cx="399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Suomen Parhaat Boulderit 2018</a:t>
                </a:r>
                <a:endParaRPr lang="fi-FI" sz="24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</p:grpSp>
        <p:pic>
          <p:nvPicPr>
            <p:cNvPr id="10" name="Picture 9" descr="1_-_abou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10000" y="3805200"/>
              <a:ext cx="1453515" cy="3051810"/>
            </a:xfrm>
            <a:prstGeom prst="rect">
              <a:avLst/>
            </a:prstGeom>
          </p:spPr>
        </p:pic>
        <p:pic>
          <p:nvPicPr>
            <p:cNvPr id="25" name="Picture 24" descr="2_-_ma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00" y="3805200"/>
              <a:ext cx="1453515" cy="3051810"/>
            </a:xfrm>
            <a:prstGeom prst="rect">
              <a:avLst/>
            </a:prstGeom>
          </p:spPr>
        </p:pic>
        <p:pic>
          <p:nvPicPr>
            <p:cNvPr id="26" name="Picture 25" descr="3_-_filter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000" y="3805200"/>
              <a:ext cx="1453515" cy="3051810"/>
            </a:xfrm>
            <a:prstGeom prst="rect">
              <a:avLst/>
            </a:prstGeom>
          </p:spPr>
        </p:pic>
        <p:pic>
          <p:nvPicPr>
            <p:cNvPr id="28" name="Picture 27" descr="4_-_mark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200" y="3805200"/>
              <a:ext cx="1453515" cy="3051810"/>
            </a:xfrm>
            <a:prstGeom prst="rect">
              <a:avLst/>
            </a:prstGeom>
          </p:spPr>
        </p:pic>
        <p:pic>
          <p:nvPicPr>
            <p:cNvPr id="29" name="Picture 28" descr="5_-_video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400" y="3805200"/>
              <a:ext cx="3051810" cy="1453515"/>
            </a:xfrm>
            <a:prstGeom prst="rect">
              <a:avLst/>
            </a:prstGeom>
          </p:spPr>
        </p:pic>
        <p:pic>
          <p:nvPicPr>
            <p:cNvPr id="30" name="Picture 29" descr="6_-_27crag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400" y="5403600"/>
              <a:ext cx="3051810" cy="1453515"/>
            </a:xfrm>
            <a:prstGeom prst="rect">
              <a:avLst/>
            </a:prstGeom>
          </p:spPr>
        </p:pic>
        <p:pic>
          <p:nvPicPr>
            <p:cNvPr id="31" name="Picture 30" descr="7_-_direction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00" y="3805200"/>
              <a:ext cx="1453515" cy="3051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9</cp:revision>
  <dcterms:created xsi:type="dcterms:W3CDTF">2016-09-29T16:32:55Z</dcterms:created>
  <dcterms:modified xsi:type="dcterms:W3CDTF">2018-03-17T08:43:26Z</dcterms:modified>
</cp:coreProperties>
</file>