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77777"/>
    <a:srgbClr val="2C2C2C"/>
    <a:srgbClr val="000000"/>
    <a:srgbClr val="F2F2F2"/>
    <a:srgbClr val="E5E5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48" y="-848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91DC-FE38-934D-A5F5-BBE06985013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2201333" y="-237067"/>
            <a:ext cx="13546666" cy="8128001"/>
            <a:chOff x="-2201333" y="-237067"/>
            <a:chExt cx="13546666" cy="8128001"/>
          </a:xfrm>
        </p:grpSpPr>
        <p:sp>
          <p:nvSpPr>
            <p:cNvPr id="4" name="Rectangle 3"/>
            <p:cNvSpPr/>
            <p:nvPr/>
          </p:nvSpPr>
          <p:spPr>
            <a:xfrm>
              <a:off x="-2201333" y="-237067"/>
              <a:ext cx="13546666" cy="812800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-1710989" y="3806190"/>
              <a:ext cx="12545566" cy="3051810"/>
              <a:chOff x="-1710989" y="2536236"/>
              <a:chExt cx="12545566" cy="3051810"/>
            </a:xfrm>
          </p:grpSpPr>
          <p:pic>
            <p:nvPicPr>
              <p:cNvPr id="6" name="Picture 5" descr="1_-_abou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10989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8" name="Picture 7" descr="2_-_map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62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9" name="Picture 8" descr="3_-_filters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513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11" name="Picture 10" descr="4_-_mark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264" y="2536236"/>
                <a:ext cx="1453515" cy="3051810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5884015" y="2536236"/>
                <a:ext cx="3051810" cy="3051810"/>
                <a:chOff x="5873962" y="2536236"/>
                <a:chExt cx="3051810" cy="3051810"/>
              </a:xfrm>
            </p:grpSpPr>
            <p:pic>
              <p:nvPicPr>
                <p:cNvPr id="12" name="Picture 11" descr="5_-_video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962" y="2536236"/>
                  <a:ext cx="3051810" cy="145351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6_-_27crags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3962" y="4134531"/>
                  <a:ext cx="3051810" cy="1453515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 descr="7_-_directions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1062" y="2536236"/>
                <a:ext cx="1453515" cy="305181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-1526912" y="6975464"/>
              <a:ext cx="12280881" cy="523220"/>
              <a:chOff x="-1526912" y="6890799"/>
              <a:chExt cx="12280881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1526912" y="6890799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Laatukiikut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lyhyesti</a:t>
                </a:r>
                <a:endParaRPr lang="en-US" sz="1400" b="1" dirty="0">
                  <a:solidFill>
                    <a:srgbClr val="2C2C2C"/>
                  </a:solidFill>
                  <a:latin typeface="Roboto"/>
                  <a:cs typeface="Roboto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3861" y="6890799"/>
                <a:ext cx="920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kartalla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40027" y="6890799"/>
                <a:ext cx="1164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Näppärät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suodattimet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42349" y="6890799"/>
                <a:ext cx="9590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Boulderin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tiedot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82932" y="6890799"/>
                <a:ext cx="1866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Linkit betavideoon ja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27crags.com:iin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86036" y="6890799"/>
                <a:ext cx="1267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Reittiopastus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perille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32632" y="276364"/>
              <a:ext cx="7078762" cy="2831330"/>
              <a:chOff x="1032632" y="496493"/>
              <a:chExt cx="7078762" cy="283133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32632" y="1970571"/>
                <a:ext cx="7078762" cy="103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1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WWW.LAATUKIIKUT.FI</a:t>
                </a:r>
                <a:endParaRPr lang="en-US" sz="61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  <p:pic>
            <p:nvPicPr>
              <p:cNvPr id="7" name="Picture 6" descr="favicon-194x194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7415" y="496493"/>
                <a:ext cx="1231900" cy="12319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558534" y="2866158"/>
                <a:ext cx="399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777777"/>
                    </a:solidFill>
                    <a:latin typeface="Roboto Condensed Bold"/>
                    <a:cs typeface="Roboto Condensed Bold"/>
                  </a:rPr>
                  <a:t>Suomen Parhaat Boulderit 2016</a:t>
                </a:r>
                <a:endParaRPr lang="en-US" sz="2400" dirty="0">
                  <a:solidFill>
                    <a:srgbClr val="777777"/>
                  </a:solidFill>
                  <a:latin typeface="Roboto Condensed Bold"/>
                  <a:cs typeface="Roboto Condensed Bold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Aalto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5</cp:revision>
  <dcterms:created xsi:type="dcterms:W3CDTF">2016-09-29T16:32:55Z</dcterms:created>
  <dcterms:modified xsi:type="dcterms:W3CDTF">2016-09-29T17:14:49Z</dcterms:modified>
</cp:coreProperties>
</file>