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C2C2C"/>
    <a:srgbClr val="000000"/>
    <a:srgbClr val="F1C40F"/>
    <a:srgbClr val="777777"/>
    <a:srgbClr val="F2F2F2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824" y="-2128"/>
      </p:cViewPr>
      <p:guideLst>
        <p:guide orient="horz" pos="43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01333" y="-237067"/>
            <a:ext cx="13546666" cy="8128001"/>
            <a:chOff x="-2201333" y="-237067"/>
            <a:chExt cx="13546666" cy="8128001"/>
          </a:xfrm>
        </p:grpSpPr>
        <p:sp>
          <p:nvSpPr>
            <p:cNvPr id="4" name="Rectangle 3"/>
            <p:cNvSpPr/>
            <p:nvPr/>
          </p:nvSpPr>
          <p:spPr>
            <a:xfrm>
              <a:off x="-2201333" y="-237067"/>
              <a:ext cx="13546666" cy="812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-2201333" y="-237066"/>
              <a:ext cx="13546666" cy="3445933"/>
            </a:xfrm>
            <a:prstGeom prst="rect">
              <a:avLst/>
            </a:prstGeom>
            <a:solidFill>
              <a:srgbClr val="F1C4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-1710989" y="3806190"/>
              <a:ext cx="12545566" cy="3051810"/>
              <a:chOff x="-1710989" y="2536236"/>
              <a:chExt cx="12545566" cy="3051810"/>
            </a:xfrm>
          </p:grpSpPr>
          <p:pic>
            <p:nvPicPr>
              <p:cNvPr id="6" name="Picture 5" descr="1_-_abou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710989" y="2536236"/>
                <a:ext cx="1453515" cy="3051810"/>
              </a:xfrm>
              <a:prstGeom prst="rect">
                <a:avLst/>
              </a:prstGeom>
            </p:spPr>
          </p:pic>
          <p:pic>
            <p:nvPicPr>
              <p:cNvPr id="8" name="Picture 7" descr="2_-_map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762" y="2536236"/>
                <a:ext cx="1453515" cy="3051810"/>
              </a:xfrm>
              <a:prstGeom prst="rect">
                <a:avLst/>
              </a:prstGeom>
            </p:spPr>
          </p:pic>
          <p:pic>
            <p:nvPicPr>
              <p:cNvPr id="9" name="Picture 8" descr="3_-_filters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6513" y="2536236"/>
                <a:ext cx="1453515" cy="3051810"/>
              </a:xfrm>
              <a:prstGeom prst="rect">
                <a:avLst/>
              </a:prstGeom>
            </p:spPr>
          </p:pic>
          <p:pic>
            <p:nvPicPr>
              <p:cNvPr id="11" name="Picture 10" descr="4_-_marker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5264" y="2536236"/>
                <a:ext cx="1453515" cy="3051810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/>
            </p:nvGrpSpPr>
            <p:grpSpPr>
              <a:xfrm>
                <a:off x="5884015" y="2536236"/>
                <a:ext cx="3051810" cy="3051810"/>
                <a:chOff x="5873962" y="2536236"/>
                <a:chExt cx="3051810" cy="3051810"/>
              </a:xfrm>
            </p:grpSpPr>
            <p:pic>
              <p:nvPicPr>
                <p:cNvPr id="12" name="Picture 11" descr="5_-_video.png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73962" y="2536236"/>
                  <a:ext cx="3051810" cy="1453515"/>
                </a:xfrm>
                <a:prstGeom prst="rect">
                  <a:avLst/>
                </a:prstGeom>
              </p:spPr>
            </p:pic>
            <p:pic>
              <p:nvPicPr>
                <p:cNvPr id="13" name="Picture 12" descr="6_-_27crags.png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73962" y="4134531"/>
                  <a:ext cx="3051810" cy="1453515"/>
                </a:xfrm>
                <a:prstGeom prst="rect">
                  <a:avLst/>
                </a:prstGeom>
              </p:spPr>
            </p:pic>
          </p:grpSp>
          <p:pic>
            <p:nvPicPr>
              <p:cNvPr id="14" name="Picture 13" descr="7_-_directions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81062" y="2536236"/>
                <a:ext cx="1453515" cy="3051810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-1526912" y="6975464"/>
              <a:ext cx="12280881" cy="523220"/>
              <a:chOff x="-1526912" y="6890799"/>
              <a:chExt cx="12280881" cy="52322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-1526912" y="6890799"/>
                <a:ext cx="10951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Laatukiikut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lyhyesti</a:t>
                </a:r>
                <a:endParaRPr lang="en-US" sz="1400" b="1" dirty="0">
                  <a:solidFill>
                    <a:srgbClr val="2C2C2C"/>
                  </a:solidFill>
                  <a:latin typeface="Roboto"/>
                  <a:cs typeface="Roboto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63861" y="6890799"/>
                <a:ext cx="9203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Boulderit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kartalla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240027" y="6890799"/>
                <a:ext cx="11640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Näppärät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suodattimet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242349" y="6890799"/>
                <a:ext cx="9590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Boulderin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tiedot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482932" y="6890799"/>
                <a:ext cx="18668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Linkit betavideoon ja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27crags.com:iin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486036" y="6890799"/>
                <a:ext cx="12679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Reittiopastus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perille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654231" y="276364"/>
              <a:ext cx="5835564" cy="2526518"/>
              <a:chOff x="1654231" y="276364"/>
              <a:chExt cx="5835564" cy="252651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54231" y="1631904"/>
                <a:ext cx="5835564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000" dirty="0" smtClean="0">
                    <a:solidFill>
                      <a:srgbClr val="000000"/>
                    </a:solidFill>
                    <a:latin typeface="Roboto Condensed Bold"/>
                    <a:cs typeface="Roboto Condensed Bold"/>
                  </a:rPr>
                  <a:t>WWW.LAATUKIIKUT.FI</a:t>
                </a:r>
                <a:endParaRPr lang="en-US" sz="5000" dirty="0">
                  <a:solidFill>
                    <a:srgbClr val="000000"/>
                  </a:solidFill>
                  <a:latin typeface="Roboto Condensed Bold"/>
                  <a:cs typeface="Roboto Condensed Bold"/>
                </a:endParaRPr>
              </a:p>
            </p:txBody>
          </p:sp>
          <p:pic>
            <p:nvPicPr>
              <p:cNvPr id="7" name="Picture 6" descr="favicon-194x194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57415" y="276364"/>
                <a:ext cx="1231900" cy="1231900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2558534" y="2341217"/>
                <a:ext cx="39931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i-FI" sz="2400" dirty="0" smtClean="0">
                    <a:solidFill>
                      <a:srgbClr val="000000"/>
                    </a:solidFill>
                    <a:latin typeface="Roboto Condensed Bold"/>
                    <a:cs typeface="Roboto Condensed Bold"/>
                  </a:rPr>
                  <a:t>Suomen Parhaat </a:t>
                </a:r>
                <a:r>
                  <a:rPr lang="fi-FI" sz="2400" dirty="0" err="1" smtClean="0">
                    <a:solidFill>
                      <a:srgbClr val="000000"/>
                    </a:solidFill>
                    <a:latin typeface="Roboto Condensed Bold"/>
                    <a:cs typeface="Roboto Condensed Bold"/>
                  </a:rPr>
                  <a:t>Boulderit</a:t>
                </a:r>
                <a:r>
                  <a:rPr lang="fi-FI" sz="2400" dirty="0" smtClean="0">
                    <a:solidFill>
                      <a:srgbClr val="000000"/>
                    </a:solidFill>
                    <a:latin typeface="Roboto Condensed Bold"/>
                    <a:cs typeface="Roboto Condensed Bold"/>
                  </a:rPr>
                  <a:t> </a:t>
                </a:r>
                <a:r>
                  <a:rPr lang="fi-FI" sz="2400" dirty="0" smtClean="0">
                    <a:solidFill>
                      <a:srgbClr val="000000"/>
                    </a:solidFill>
                    <a:latin typeface="Roboto Condensed Bold"/>
                    <a:cs typeface="Roboto Condensed Bold"/>
                  </a:rPr>
                  <a:t>2017</a:t>
                </a:r>
                <a:endParaRPr lang="fi-FI" sz="2400" dirty="0">
                  <a:solidFill>
                    <a:srgbClr val="000000"/>
                  </a:solidFill>
                  <a:latin typeface="Roboto Condensed Bold"/>
                  <a:cs typeface="Roboto Condensed Bold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Aalto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Markku Laine</dc:creator>
  <cp:lastModifiedBy>Markku Laine</cp:lastModifiedBy>
  <cp:revision>8</cp:revision>
  <dcterms:created xsi:type="dcterms:W3CDTF">2016-09-29T16:32:55Z</dcterms:created>
  <dcterms:modified xsi:type="dcterms:W3CDTF">2018-03-15T19:40:38Z</dcterms:modified>
</cp:coreProperties>
</file>