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diagrams/colors2.xml" ContentType="application/vnd.openxmlformats-officedocument.drawingml.diagramColors+xml"/>
  <Default Extension="jpeg" ContentType="image/jpeg"/>
  <Default Extension="xml" ContentType="application/xml"/>
  <Override PartName="/ppt/diagrams/data2.xml" ContentType="application/vnd.openxmlformats-officedocument.drawingml.diagramData+xml"/>
  <Override PartName="/ppt/tableStyles.xml" ContentType="application/vnd.openxmlformats-officedocument.presentationml.tableStyles+xml"/>
  <Override PartName="/ppt/diagrams/drawing2.xml" ContentType="application/vnd.ms-office.drawingml.diagramDrawing+xml"/>
  <Override PartName="/ppt/slideLayouts/slideLayout8.xml" ContentType="application/vnd.openxmlformats-officedocument.presentationml.slideLayout+xml"/>
  <Override PartName="/ppt/diagrams/layout2.xml" ContentType="application/vnd.openxmlformats-officedocument.drawingml.diagram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quickStyle3.xml" ContentType="application/vnd.openxmlformats-officedocument.drawingml.diagram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diagrams/colors3.xml" ContentType="application/vnd.openxmlformats-officedocument.drawingml.diagramColors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3.xml" ContentType="application/vnd.openxmlformats-officedocument.drawingml.diagramLayout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2433" autoAdjust="0"/>
    <p:restoredTop sz="94715" autoAdjust="0"/>
  </p:normalViewPr>
  <p:slideViewPr>
    <p:cSldViewPr snapToGrid="0" snapToObjects="1">
      <p:cViewPr varScale="1">
        <p:scale>
          <a:sx n="136" d="100"/>
          <a:sy n="136" d="100"/>
        </p:scale>
        <p:origin x="-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51335A29-4050-224C-AB1F-D9ACF8FE5167}">
      <dgm:prSet phldrT="[Text]"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9C977425-1F2E-984A-AA70-6BF7A1C69FEE}" type="parTrans" cxnId="{BF29FF42-3DF2-6C49-AD40-AAE5F9C409C4}">
      <dgm:prSet/>
      <dgm:spPr/>
      <dgm:t>
        <a:bodyPr/>
        <a:lstStyle/>
        <a:p>
          <a:endParaRPr lang="en-US"/>
        </a:p>
      </dgm:t>
    </dgm:pt>
    <dgm:pt modelId="{16D525DA-E52F-E043-91A0-16F8C9DCCFB5}" type="sibTrans" cxnId="{BF29FF42-3DF2-6C49-AD40-AAE5F9C409C4}">
      <dgm:prSet/>
      <dgm:spPr/>
      <dgm:t>
        <a:bodyPr/>
        <a:lstStyle/>
        <a:p>
          <a:endParaRPr lang="en-US"/>
        </a:p>
      </dgm:t>
    </dgm:pt>
    <dgm:pt modelId="{0EF7A8EF-0299-3045-A4E0-FCD68B47F167}">
      <dgm:prSet phldrT="[Text]"/>
      <dgm:spPr/>
      <dgm:t>
        <a:bodyPr/>
        <a:lstStyle/>
        <a:p>
          <a:r>
            <a:rPr lang="en-US" dirty="0" smtClean="0"/>
            <a:t>Products / Search results</a:t>
          </a:r>
          <a:endParaRPr lang="en-US" dirty="0"/>
        </a:p>
      </dgm:t>
    </dgm:pt>
    <dgm:pt modelId="{CF2CC7CE-1E64-7242-AE6C-5A85C71AE74C}" type="parTrans" cxnId="{2128DD10-BAB0-DD46-BC4E-15B102903CE9}">
      <dgm:prSet/>
      <dgm:spPr/>
      <dgm:t>
        <a:bodyPr/>
        <a:lstStyle/>
        <a:p>
          <a:endParaRPr lang="en-US"/>
        </a:p>
      </dgm:t>
    </dgm:pt>
    <dgm:pt modelId="{EA77C20E-A2D6-0B44-8DEA-C0EE86664498}" type="sibTrans" cxnId="{2128DD10-BAB0-DD46-BC4E-15B102903CE9}">
      <dgm:prSet/>
      <dgm:spPr/>
      <dgm:t>
        <a:bodyPr/>
        <a:lstStyle/>
        <a:p>
          <a:endParaRPr lang="en-US"/>
        </a:p>
      </dgm:t>
    </dgm:pt>
    <dgm:pt modelId="{7D61710B-BDFD-EE44-877C-84348A9E29CE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45BF4108-F4FF-8B4C-A4CB-5B9952146146}" type="parTrans" cxnId="{A66EF5C0-F40C-A543-993C-8AACB3F252C3}">
      <dgm:prSet/>
      <dgm:spPr/>
      <dgm:t>
        <a:bodyPr/>
        <a:lstStyle/>
        <a:p>
          <a:endParaRPr lang="en-US"/>
        </a:p>
      </dgm:t>
    </dgm:pt>
    <dgm:pt modelId="{F0A731A3-48E7-7B44-8927-E9ED378EA67D}" type="sibTrans" cxnId="{A66EF5C0-F40C-A543-993C-8AACB3F252C3}">
      <dgm:prSet/>
      <dgm:spPr/>
      <dgm:t>
        <a:bodyPr/>
        <a:lstStyle/>
        <a:p>
          <a:endParaRPr lang="en-US"/>
        </a:p>
      </dgm:t>
    </dgm:pt>
    <dgm:pt modelId="{A4E04625-A0F7-4542-BCF8-63C4D86E7B2A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6B2F959B-8F52-5747-8228-C8B343997AF9}" type="parTrans" cxnId="{0DA822D7-FDB1-644A-80D3-7BED8B9EA5F5}">
      <dgm:prSet/>
      <dgm:spPr/>
      <dgm:t>
        <a:bodyPr/>
        <a:lstStyle/>
        <a:p>
          <a:endParaRPr lang="en-US"/>
        </a:p>
      </dgm:t>
    </dgm:pt>
    <dgm:pt modelId="{BA732D4C-271D-1E44-9C14-8A0315ABD6AA}" type="sibTrans" cxnId="{0DA822D7-FDB1-644A-80D3-7BED8B9EA5F5}">
      <dgm:prSet/>
      <dgm:spPr/>
      <dgm:t>
        <a:bodyPr/>
        <a:lstStyle/>
        <a:p>
          <a:endParaRPr lang="en-US"/>
        </a:p>
      </dgm:t>
    </dgm:pt>
    <dgm:pt modelId="{9EA44E17-F72E-354E-8B11-F9F15A23618C}">
      <dgm:prSet phldrT="[Text]"/>
      <dgm:spPr/>
      <dgm:t>
        <a:bodyPr/>
        <a:lstStyle/>
        <a:p>
          <a:r>
            <a:rPr lang="en-US" dirty="0" smtClean="0"/>
            <a:t>Manage orders</a:t>
          </a:r>
          <a:endParaRPr lang="en-US" dirty="0"/>
        </a:p>
      </dgm:t>
    </dgm:pt>
    <dgm:pt modelId="{7232FCF9-C6CD-DD43-BEE1-DCBA13118111}" type="parTrans" cxnId="{09174878-C3C3-C846-9197-60E0DBC99A2F}">
      <dgm:prSet/>
      <dgm:spPr/>
      <dgm:t>
        <a:bodyPr/>
        <a:lstStyle/>
        <a:p>
          <a:endParaRPr lang="en-US"/>
        </a:p>
      </dgm:t>
    </dgm:pt>
    <dgm:pt modelId="{077E592F-BF25-0441-A514-0B8EE4C16845}" type="sibTrans" cxnId="{09174878-C3C3-C846-9197-60E0DBC99A2F}">
      <dgm:prSet/>
      <dgm:spPr/>
      <dgm:t>
        <a:bodyPr/>
        <a:lstStyle/>
        <a:p>
          <a:endParaRPr lang="en-US"/>
        </a:p>
      </dgm:t>
    </dgm:pt>
    <dgm:pt modelId="{F1832F5A-CC32-964A-85FA-D4BA7BD10A2A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5BC3C2FF-CCF4-D64D-8A46-CCAF5333CCC9}" type="parTrans" cxnId="{93E5BBC5-E24D-524D-A0AE-C343E2AD9AA7}">
      <dgm:prSet/>
      <dgm:spPr/>
      <dgm:t>
        <a:bodyPr/>
        <a:lstStyle/>
        <a:p>
          <a:endParaRPr lang="en-US"/>
        </a:p>
      </dgm:t>
    </dgm:pt>
    <dgm:pt modelId="{8807E1C7-26A7-4742-B535-EA46D71E7C0C}" type="sibTrans" cxnId="{93E5BBC5-E24D-524D-A0AE-C343E2AD9AA7}">
      <dgm:prSet/>
      <dgm:spPr/>
      <dgm:t>
        <a:bodyPr/>
        <a:lstStyle/>
        <a:p>
          <a:endParaRPr lang="en-US"/>
        </a:p>
      </dgm:t>
    </dgm:pt>
    <dgm:pt modelId="{3024C99D-BBF8-184F-AF74-8143E6FF1723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2A79BE7E-1547-6C4F-897A-3E2F6EE311F0}" type="parTrans" cxnId="{072B2613-2FFF-CA4D-9DF1-EE01A3B33E83}">
      <dgm:prSet/>
      <dgm:spPr/>
      <dgm:t>
        <a:bodyPr/>
        <a:lstStyle/>
        <a:p>
          <a:endParaRPr lang="en-US"/>
        </a:p>
      </dgm:t>
    </dgm:pt>
    <dgm:pt modelId="{9606EC6C-A881-894E-9B27-3D67BD134B92}" type="sibTrans" cxnId="{072B2613-2FFF-CA4D-9DF1-EE01A3B33E83}">
      <dgm:prSet/>
      <dgm:spPr/>
      <dgm:t>
        <a:bodyPr/>
        <a:lstStyle/>
        <a:p>
          <a:endParaRPr lang="en-US"/>
        </a:p>
      </dgm:t>
    </dgm:pt>
    <dgm:pt modelId="{E6CB1858-0535-B441-9323-410B132BC8B6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9D878826-23DD-7F44-A45B-6AA2C5B91594}" type="parTrans" cxnId="{ED9DCB9D-F1EC-A64F-B9A2-A554AC6D434C}">
      <dgm:prSet/>
      <dgm:spPr/>
      <dgm:t>
        <a:bodyPr/>
        <a:lstStyle/>
        <a:p>
          <a:endParaRPr lang="en-US"/>
        </a:p>
      </dgm:t>
    </dgm:pt>
    <dgm:pt modelId="{572AC71D-47A4-D440-B717-DE6883305EB1}" type="sibTrans" cxnId="{ED9DCB9D-F1EC-A64F-B9A2-A554AC6D434C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66908909-C975-194D-9CFB-5176729BFC1B}">
      <dgm:prSet phldrT="[Text]"/>
      <dgm:spPr/>
      <dgm:t>
        <a:bodyPr/>
        <a:lstStyle/>
        <a:p>
          <a:r>
            <a:rPr lang="en-US" dirty="0" smtClean="0"/>
            <a:t>Forgot password?</a:t>
          </a:r>
          <a:endParaRPr lang="en-US" dirty="0"/>
        </a:p>
      </dgm:t>
    </dgm:pt>
    <dgm:pt modelId="{DF91A2F5-BD85-BD41-B809-C23D664CB9BE}" type="parTrans" cxnId="{196FA9B4-A575-C345-80B3-0BD4107EE418}">
      <dgm:prSet/>
      <dgm:spPr/>
      <dgm:t>
        <a:bodyPr/>
        <a:lstStyle/>
        <a:p>
          <a:endParaRPr lang="en-US"/>
        </a:p>
      </dgm:t>
    </dgm:pt>
    <dgm:pt modelId="{4697EBE6-E7B4-284B-936A-2B2F0FCFAFC1}" type="sibTrans" cxnId="{196FA9B4-A575-C345-80B3-0BD4107EE418}">
      <dgm:prSet/>
      <dgm:spPr/>
      <dgm:t>
        <a:bodyPr/>
        <a:lstStyle/>
        <a:p>
          <a:endParaRPr lang="en-US"/>
        </a:p>
      </dgm:t>
    </dgm:pt>
    <dgm:pt modelId="{C6087F93-6B2E-CB41-A04C-E8FDE8BC3B75}">
      <dgm:prSet phldrT="[Text]"/>
      <dgm:spPr/>
      <dgm:t>
        <a:bodyPr/>
        <a:lstStyle/>
        <a:p>
          <a:r>
            <a:rPr lang="en-US" dirty="0" smtClean="0"/>
            <a:t>Manage products</a:t>
          </a:r>
          <a:endParaRPr lang="en-US" dirty="0"/>
        </a:p>
      </dgm:t>
    </dgm:pt>
    <dgm:pt modelId="{6E4E1B46-84C7-E14D-9219-E33682C8A9E0}" type="parTrans" cxnId="{6ADA7A0C-9A4F-864D-AB46-BF6D0422A44C}">
      <dgm:prSet/>
      <dgm:spPr/>
      <dgm:t>
        <a:bodyPr/>
        <a:lstStyle/>
        <a:p>
          <a:endParaRPr lang="en-US"/>
        </a:p>
      </dgm:t>
    </dgm:pt>
    <dgm:pt modelId="{945BC3E9-5D16-1440-8F70-88B12ABEA773}" type="sibTrans" cxnId="{6ADA7A0C-9A4F-864D-AB46-BF6D0422A44C}">
      <dgm:prSet/>
      <dgm:spPr/>
      <dgm:t>
        <a:bodyPr/>
        <a:lstStyle/>
        <a:p>
          <a:endParaRPr lang="en-US"/>
        </a:p>
      </dgm:t>
    </dgm:pt>
    <dgm:pt modelId="{E19A6789-E5EF-2B45-B19F-A95979C9725A}">
      <dgm:prSet phldrT="[Text]"/>
      <dgm:spPr/>
      <dgm:t>
        <a:bodyPr/>
        <a:lstStyle/>
        <a:p>
          <a:r>
            <a:rPr lang="en-US" dirty="0" smtClean="0"/>
            <a:t>Manage users</a:t>
          </a:r>
          <a:endParaRPr lang="en-US" dirty="0"/>
        </a:p>
      </dgm:t>
    </dgm:pt>
    <dgm:pt modelId="{2FBF0593-2B12-A745-B77A-723C94138A31}" type="parTrans" cxnId="{9B7272DF-169F-B848-BA51-3D85540EC7AB}">
      <dgm:prSet/>
      <dgm:spPr/>
      <dgm:t>
        <a:bodyPr/>
        <a:lstStyle/>
        <a:p>
          <a:endParaRPr lang="en-US"/>
        </a:p>
      </dgm:t>
    </dgm:pt>
    <dgm:pt modelId="{354CF9E2-D884-2D4F-AA5A-BEA5961E5AD6}" type="sibTrans" cxnId="{9B7272DF-169F-B848-BA51-3D85540EC7AB}">
      <dgm:prSet/>
      <dgm:spPr/>
      <dgm:t>
        <a:bodyPr/>
        <a:lstStyle/>
        <a:p>
          <a:endParaRPr lang="en-US"/>
        </a:p>
      </dgm:t>
    </dgm:pt>
    <dgm:pt modelId="{C4D8DDEF-B6B7-FF47-96FF-DCE62600A265}">
      <dgm:prSet phldrT="[Text]"/>
      <dgm:spPr/>
      <dgm:t>
        <a:bodyPr/>
        <a:lstStyle/>
        <a:p>
          <a:r>
            <a:rPr lang="en-US" dirty="0" smtClean="0"/>
            <a:t>Manage reviews</a:t>
          </a:r>
          <a:endParaRPr lang="en-US" dirty="0"/>
        </a:p>
      </dgm:t>
    </dgm:pt>
    <dgm:pt modelId="{B6A17262-2737-7E4C-B999-CA7D45095B03}" type="parTrans" cxnId="{EE21BE7B-8602-444A-AED5-0C4C9D7C607E}">
      <dgm:prSet/>
      <dgm:spPr/>
      <dgm:t>
        <a:bodyPr/>
        <a:lstStyle/>
        <a:p>
          <a:endParaRPr lang="en-US"/>
        </a:p>
      </dgm:t>
    </dgm:pt>
    <dgm:pt modelId="{5A01FA99-CDE0-054B-BC87-EEE4CA599815}" type="sibTrans" cxnId="{EE21BE7B-8602-444A-AED5-0C4C9D7C607E}">
      <dgm:prSet/>
      <dgm:spPr/>
      <dgm:t>
        <a:bodyPr/>
        <a:lstStyle/>
        <a:p>
          <a:endParaRPr lang="en-US"/>
        </a:p>
      </dgm:t>
    </dgm:pt>
    <dgm:pt modelId="{F8C7ACB2-CA6D-4144-BC43-51618AA7ABCD}">
      <dgm:prSet phldrT="[Text]"/>
      <dgm:spPr/>
      <dgm:t>
        <a:bodyPr/>
        <a:lstStyle/>
        <a:p>
          <a:r>
            <a:rPr lang="en-US" dirty="0" smtClean="0"/>
            <a:t>Manage comments</a:t>
          </a:r>
          <a:endParaRPr lang="en-US" dirty="0"/>
        </a:p>
      </dgm:t>
    </dgm:pt>
    <dgm:pt modelId="{31DBFF3A-C6B3-7A4A-AB42-F1AD98D3187D}" type="parTrans" cxnId="{87DF1D67-098E-B747-9D90-0C3C19F4916C}">
      <dgm:prSet/>
      <dgm:spPr/>
      <dgm:t>
        <a:bodyPr/>
        <a:lstStyle/>
        <a:p>
          <a:endParaRPr lang="en-US"/>
        </a:p>
      </dgm:t>
    </dgm:pt>
    <dgm:pt modelId="{C68E32EE-2F23-AB42-9845-AAB1A6296EEE}" type="sibTrans" cxnId="{87DF1D67-098E-B747-9D90-0C3C19F4916C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Profile</a:t>
          </a:r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Order history</a:t>
          </a:r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502CE541-E3BE-6046-9C41-C88098D3F3B8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E6E00BEB-B8E4-964F-BEE9-A3933B34EA01}" type="parTrans" cxnId="{6B07EF43-2BEE-CC4A-AEB6-5DEDED5E3A63}">
      <dgm:prSet/>
      <dgm:spPr/>
      <dgm:t>
        <a:bodyPr/>
        <a:lstStyle/>
        <a:p>
          <a:endParaRPr lang="en-US"/>
        </a:p>
      </dgm:t>
    </dgm:pt>
    <dgm:pt modelId="{A1879DFB-67A7-1F41-8224-29229B9E4846}" type="sibTrans" cxnId="{6B07EF43-2BEE-CC4A-AEB6-5DEDED5E3A6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6ED27A15-00C8-944F-8D63-666F049232CB}" type="pres">
      <dgm:prSet presAssocID="{9C977425-1F2E-984A-AA70-6BF7A1C69FE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56D768C-06E5-9942-942B-3636A030F8EB}" type="pres">
      <dgm:prSet presAssocID="{51335A29-4050-224C-AB1F-D9ACF8FE5167}" presName="Name21" presStyleCnt="0"/>
      <dgm:spPr/>
    </dgm:pt>
    <dgm:pt modelId="{2551D06B-A751-DF49-B68F-6B5B76B8F055}" type="pres">
      <dgm:prSet presAssocID="{51335A29-4050-224C-AB1F-D9ACF8FE5167}" presName="level2Shape" presStyleLbl="node2" presStyleIdx="0" presStyleCnt="2"/>
      <dgm:spPr/>
      <dgm:t>
        <a:bodyPr/>
        <a:lstStyle/>
        <a:p>
          <a:endParaRPr lang="en-US"/>
        </a:p>
      </dgm:t>
    </dgm:pt>
    <dgm:pt modelId="{6441C316-54E7-A74D-9176-B142E25E63CC}" type="pres">
      <dgm:prSet presAssocID="{51335A29-4050-224C-AB1F-D9ACF8FE5167}" presName="hierChild3" presStyleCnt="0"/>
      <dgm:spPr/>
    </dgm:pt>
    <dgm:pt modelId="{0D82A4BC-6151-444A-AE4C-BAAE071D7942}" type="pres">
      <dgm:prSet presAssocID="{B553BC4D-61CF-7644-A3F7-72D84096C05C}" presName="Name19" presStyleLbl="parChTrans1D3" presStyleIdx="0" presStyleCnt="11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3" presStyleIdx="0" presStyleCnt="11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E9CA935-09D2-5B4E-8A32-9D36D95ADB00}" type="pres">
      <dgm:prSet presAssocID="{DF91A2F5-BD85-BD41-B809-C23D664CB9BE}" presName="Name19" presStyleLbl="parChTrans1D3" presStyleIdx="1" presStyleCnt="11"/>
      <dgm:spPr/>
      <dgm:t>
        <a:bodyPr/>
        <a:lstStyle/>
        <a:p>
          <a:endParaRPr lang="en-US"/>
        </a:p>
      </dgm:t>
    </dgm:pt>
    <dgm:pt modelId="{2431DD52-2CFE-CB4C-9585-F8F502BE124D}" type="pres">
      <dgm:prSet presAssocID="{66908909-C975-194D-9CFB-5176729BFC1B}" presName="Name21" presStyleCnt="0"/>
      <dgm:spPr/>
    </dgm:pt>
    <dgm:pt modelId="{A2DA2308-C9EA-0548-B260-455144D3DA15}" type="pres">
      <dgm:prSet presAssocID="{66908909-C975-194D-9CFB-5176729BFC1B}" presName="level2Shape" presStyleLbl="node3" presStyleIdx="1" presStyleCnt="11"/>
      <dgm:spPr/>
      <dgm:t>
        <a:bodyPr/>
        <a:lstStyle/>
        <a:p>
          <a:endParaRPr lang="en-US"/>
        </a:p>
      </dgm:t>
    </dgm:pt>
    <dgm:pt modelId="{16C3846F-F5E3-6649-A2E7-3A50E70EE1B0}" type="pres">
      <dgm:prSet presAssocID="{66908909-C975-194D-9CFB-5176729BFC1B}" presName="hierChild3" presStyleCnt="0"/>
      <dgm:spPr/>
    </dgm:pt>
    <dgm:pt modelId="{80B1EB63-517B-3F41-96A4-C449E7CE44F1}" type="pres">
      <dgm:prSet presAssocID="{7F9CEABB-4961-654E-95FD-0D8597210B7D}" presName="Name19" presStyleLbl="parChTrans1D3" presStyleIdx="2" presStyleCnt="11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3" presStyleIdx="2" presStyleCnt="11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4" presStyleIdx="0" presStyleCnt="4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4" presStyleIdx="0" presStyleCnt="4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FD59A25A-0057-BC43-A71F-C7662FEB49C1}" type="pres">
      <dgm:prSet presAssocID="{CF2CC7CE-1E64-7242-AE6C-5A85C71AE74C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F38A83F5-B361-A749-A89A-A36013D7E0A2}" type="pres">
      <dgm:prSet presAssocID="{0EF7A8EF-0299-3045-A4E0-FCD68B47F167}" presName="Name21" presStyleCnt="0"/>
      <dgm:spPr/>
    </dgm:pt>
    <dgm:pt modelId="{1C5B85E9-8B0A-704F-8C13-AE2D9B0A64F7}" type="pres">
      <dgm:prSet presAssocID="{0EF7A8EF-0299-3045-A4E0-FCD68B47F167}" presName="level2Shape" presStyleLbl="node3" presStyleIdx="3" presStyleCnt="11"/>
      <dgm:spPr/>
      <dgm:t>
        <a:bodyPr/>
        <a:lstStyle/>
        <a:p>
          <a:endParaRPr lang="en-US"/>
        </a:p>
      </dgm:t>
    </dgm:pt>
    <dgm:pt modelId="{8D95644D-3630-1042-84F7-809F93C02E50}" type="pres">
      <dgm:prSet presAssocID="{0EF7A8EF-0299-3045-A4E0-FCD68B47F167}" presName="hierChild3" presStyleCnt="0"/>
      <dgm:spPr/>
    </dgm:pt>
    <dgm:pt modelId="{EA89BB84-2328-834D-B2C7-FAA68E845B34}" type="pres">
      <dgm:prSet presAssocID="{5BC3C2FF-CCF4-D64D-8A46-CCAF5333CCC9}" presName="Name19" presStyleLbl="parChTrans1D4" presStyleIdx="1" presStyleCnt="4"/>
      <dgm:spPr/>
      <dgm:t>
        <a:bodyPr/>
        <a:lstStyle/>
        <a:p>
          <a:endParaRPr lang="en-US"/>
        </a:p>
      </dgm:t>
    </dgm:pt>
    <dgm:pt modelId="{D46DFC4D-16CB-3246-9212-194A7342D7AA}" type="pres">
      <dgm:prSet presAssocID="{F1832F5A-CC32-964A-85FA-D4BA7BD10A2A}" presName="Name21" presStyleCnt="0"/>
      <dgm:spPr/>
    </dgm:pt>
    <dgm:pt modelId="{72BFBB32-DD9C-7642-BF5A-310F98239707}" type="pres">
      <dgm:prSet presAssocID="{F1832F5A-CC32-964A-85FA-D4BA7BD10A2A}" presName="level2Shape" presStyleLbl="node4" presStyleIdx="1" presStyleCnt="4"/>
      <dgm:spPr/>
      <dgm:t>
        <a:bodyPr/>
        <a:lstStyle/>
        <a:p>
          <a:endParaRPr lang="en-US"/>
        </a:p>
      </dgm:t>
    </dgm:pt>
    <dgm:pt modelId="{60FC734F-3721-1C45-BE21-634502C87729}" type="pres">
      <dgm:prSet presAssocID="{F1832F5A-CC32-964A-85FA-D4BA7BD10A2A}" presName="hierChild3" presStyleCnt="0"/>
      <dgm:spPr/>
    </dgm:pt>
    <dgm:pt modelId="{F78E29B7-5FC6-134B-98EB-11D1B93AA4D8}" type="pres">
      <dgm:prSet presAssocID="{9D878826-23DD-7F44-A45B-6AA2C5B91594}" presName="Name19" presStyleLbl="parChTrans1D4" presStyleIdx="2" presStyleCnt="4"/>
      <dgm:spPr/>
      <dgm:t>
        <a:bodyPr/>
        <a:lstStyle/>
        <a:p>
          <a:endParaRPr lang="en-US"/>
        </a:p>
      </dgm:t>
    </dgm:pt>
    <dgm:pt modelId="{A30FB6C9-CDEC-2940-B169-CF82936D143B}" type="pres">
      <dgm:prSet presAssocID="{E6CB1858-0535-B441-9323-410B132BC8B6}" presName="Name21" presStyleCnt="0"/>
      <dgm:spPr/>
    </dgm:pt>
    <dgm:pt modelId="{F2DD473C-12C9-8346-B943-9556CABE1B8B}" type="pres">
      <dgm:prSet presAssocID="{E6CB1858-0535-B441-9323-410B132BC8B6}" presName="level2Shape" presStyleLbl="node4" presStyleIdx="2" presStyleCnt="4"/>
      <dgm:spPr/>
      <dgm:t>
        <a:bodyPr/>
        <a:lstStyle/>
        <a:p>
          <a:endParaRPr lang="en-US"/>
        </a:p>
      </dgm:t>
    </dgm:pt>
    <dgm:pt modelId="{C0FC8019-3CB3-594D-B184-085D4BC293B3}" type="pres">
      <dgm:prSet presAssocID="{E6CB1858-0535-B441-9323-410B132BC8B6}" presName="hierChild3" presStyleCnt="0"/>
      <dgm:spPr/>
    </dgm:pt>
    <dgm:pt modelId="{C19E37D1-7D44-8746-91E4-ADD13A5CD32E}" type="pres">
      <dgm:prSet presAssocID="{45BF4108-F4FF-8B4C-A4CB-5B9952146146}" presName="Name19" presStyleLbl="parChTrans1D3" presStyleIdx="4" presStyleCnt="11"/>
      <dgm:spPr/>
      <dgm:t>
        <a:bodyPr/>
        <a:lstStyle/>
        <a:p>
          <a:endParaRPr lang="en-US"/>
        </a:p>
      </dgm:t>
    </dgm:pt>
    <dgm:pt modelId="{50D25596-322C-AF40-85B5-D7F7DD8A8252}" type="pres">
      <dgm:prSet presAssocID="{7D61710B-BDFD-EE44-877C-84348A9E29CE}" presName="Name21" presStyleCnt="0"/>
      <dgm:spPr/>
    </dgm:pt>
    <dgm:pt modelId="{6E53AFB4-4910-834E-B63A-873B393E371F}" type="pres">
      <dgm:prSet presAssocID="{7D61710B-BDFD-EE44-877C-84348A9E29CE}" presName="level2Shape" presStyleLbl="node3" presStyleIdx="4" presStyleCnt="11"/>
      <dgm:spPr/>
      <dgm:t>
        <a:bodyPr/>
        <a:lstStyle/>
        <a:p>
          <a:endParaRPr lang="en-US"/>
        </a:p>
      </dgm:t>
    </dgm:pt>
    <dgm:pt modelId="{1F21F5F2-17BA-CD42-BF5A-2B4F71E59C81}" type="pres">
      <dgm:prSet presAssocID="{7D61710B-BDFD-EE44-877C-84348A9E29CE}" presName="hierChild3" presStyleCnt="0"/>
      <dgm:spPr/>
    </dgm:pt>
    <dgm:pt modelId="{33DFEFFD-4021-6E4F-A225-166A12676D17}" type="pres">
      <dgm:prSet presAssocID="{2A79BE7E-1547-6C4F-897A-3E2F6EE311F0}" presName="Name19" presStyleLbl="parChTrans1D4" presStyleIdx="3" presStyleCnt="4"/>
      <dgm:spPr/>
      <dgm:t>
        <a:bodyPr/>
        <a:lstStyle/>
        <a:p>
          <a:endParaRPr lang="en-US"/>
        </a:p>
      </dgm:t>
    </dgm:pt>
    <dgm:pt modelId="{FCB7A6B9-01A5-F140-96C6-8898D6CCC6BF}" type="pres">
      <dgm:prSet presAssocID="{3024C99D-BBF8-184F-AF74-8143E6FF1723}" presName="Name21" presStyleCnt="0"/>
      <dgm:spPr/>
    </dgm:pt>
    <dgm:pt modelId="{61F8A7A1-B026-9841-AE0E-908F9867AB16}" type="pres">
      <dgm:prSet presAssocID="{3024C99D-BBF8-184F-AF74-8143E6FF1723}" presName="level2Shape" presStyleLbl="node4" presStyleIdx="3" presStyleCnt="4"/>
      <dgm:spPr/>
      <dgm:t>
        <a:bodyPr/>
        <a:lstStyle/>
        <a:p>
          <a:endParaRPr lang="en-US"/>
        </a:p>
      </dgm:t>
    </dgm:pt>
    <dgm:pt modelId="{CD82934F-010C-5D4D-8893-270FCF1F29B0}" type="pres">
      <dgm:prSet presAssocID="{3024C99D-BBF8-184F-AF74-8143E6FF1723}" presName="hierChild3" presStyleCnt="0"/>
      <dgm:spPr/>
    </dgm:pt>
    <dgm:pt modelId="{2CAE29C7-D0A6-6347-9BCF-0ABA98741841}" type="pres">
      <dgm:prSet presAssocID="{6B2F959B-8F52-5747-8228-C8B343997AF9}" presName="Name19" presStyleLbl="parChTrans1D2" presStyleIdx="1" presStyleCnt="2"/>
      <dgm:spPr/>
      <dgm:t>
        <a:bodyPr/>
        <a:lstStyle/>
        <a:p>
          <a:endParaRPr lang="en-US"/>
        </a:p>
      </dgm:t>
    </dgm:pt>
    <dgm:pt modelId="{5BA0B7F8-DE81-2147-A771-970F5D6BD3D6}" type="pres">
      <dgm:prSet presAssocID="{A4E04625-A0F7-4542-BCF8-63C4D86E7B2A}" presName="Name21" presStyleCnt="0"/>
      <dgm:spPr/>
    </dgm:pt>
    <dgm:pt modelId="{83B94599-B0EC-A448-9F06-67FE9B675890}" type="pres">
      <dgm:prSet presAssocID="{A4E04625-A0F7-4542-BCF8-63C4D86E7B2A}" presName="level2Shape" presStyleLbl="node2" presStyleIdx="1" presStyleCnt="2"/>
      <dgm:spPr/>
      <dgm:t>
        <a:bodyPr/>
        <a:lstStyle/>
        <a:p>
          <a:endParaRPr lang="en-US"/>
        </a:p>
      </dgm:t>
    </dgm:pt>
    <dgm:pt modelId="{1D7FCA60-C26F-BA49-B1FF-1D33C7895305}" type="pres">
      <dgm:prSet presAssocID="{A4E04625-A0F7-4542-BCF8-63C4D86E7B2A}" presName="hierChild3" presStyleCnt="0"/>
      <dgm:spPr/>
    </dgm:pt>
    <dgm:pt modelId="{A4A8B574-F2EC-9842-90CB-B74E48740648}" type="pres">
      <dgm:prSet presAssocID="{2FBF0593-2B12-A745-B77A-723C94138A31}" presName="Name19" presStyleLbl="parChTrans1D3" presStyleIdx="5" presStyleCnt="11"/>
      <dgm:spPr/>
      <dgm:t>
        <a:bodyPr/>
        <a:lstStyle/>
        <a:p>
          <a:endParaRPr lang="en-US"/>
        </a:p>
      </dgm:t>
    </dgm:pt>
    <dgm:pt modelId="{012C7089-05D8-4945-82C8-3075FBB8366C}" type="pres">
      <dgm:prSet presAssocID="{E19A6789-E5EF-2B45-B19F-A95979C9725A}" presName="Name21" presStyleCnt="0"/>
      <dgm:spPr/>
    </dgm:pt>
    <dgm:pt modelId="{B89257B0-8C46-2D4F-9930-54BC18DC32DB}" type="pres">
      <dgm:prSet presAssocID="{E19A6789-E5EF-2B45-B19F-A95979C9725A}" presName="level2Shape" presStyleLbl="node3" presStyleIdx="5" presStyleCnt="11"/>
      <dgm:spPr/>
      <dgm:t>
        <a:bodyPr/>
        <a:lstStyle/>
        <a:p>
          <a:endParaRPr lang="en-US"/>
        </a:p>
      </dgm:t>
    </dgm:pt>
    <dgm:pt modelId="{18DF8271-CDF3-034C-8CD5-75C3E4065566}" type="pres">
      <dgm:prSet presAssocID="{E19A6789-E5EF-2B45-B19F-A95979C9725A}" presName="hierChild3" presStyleCnt="0"/>
      <dgm:spPr/>
    </dgm:pt>
    <dgm:pt modelId="{BCB2C1C2-F966-5147-A314-1E51E43F4442}" type="pres">
      <dgm:prSet presAssocID="{7232FCF9-C6CD-DD43-BEE1-DCBA13118111}" presName="Name19" presStyleLbl="parChTrans1D3" presStyleIdx="6" presStyleCnt="11"/>
      <dgm:spPr/>
      <dgm:t>
        <a:bodyPr/>
        <a:lstStyle/>
        <a:p>
          <a:endParaRPr lang="en-US"/>
        </a:p>
      </dgm:t>
    </dgm:pt>
    <dgm:pt modelId="{AEAB3434-BDB4-014A-935E-9B4D93173CCB}" type="pres">
      <dgm:prSet presAssocID="{9EA44E17-F72E-354E-8B11-F9F15A23618C}" presName="Name21" presStyleCnt="0"/>
      <dgm:spPr/>
    </dgm:pt>
    <dgm:pt modelId="{06D5CD15-B5DB-5549-B69E-1EE483966CCC}" type="pres">
      <dgm:prSet presAssocID="{9EA44E17-F72E-354E-8B11-F9F15A23618C}" presName="level2Shape" presStyleLbl="node3" presStyleIdx="6" presStyleCnt="11"/>
      <dgm:spPr/>
      <dgm:t>
        <a:bodyPr/>
        <a:lstStyle/>
        <a:p>
          <a:endParaRPr lang="en-US"/>
        </a:p>
      </dgm:t>
    </dgm:pt>
    <dgm:pt modelId="{6DCA5BE0-8368-8E48-93AC-9F6FBF656C6F}" type="pres">
      <dgm:prSet presAssocID="{9EA44E17-F72E-354E-8B11-F9F15A23618C}" presName="hierChild3" presStyleCnt="0"/>
      <dgm:spPr/>
    </dgm:pt>
    <dgm:pt modelId="{67C84276-2FA2-024D-9314-02CA62766DE3}" type="pres">
      <dgm:prSet presAssocID="{6E4E1B46-84C7-E14D-9219-E33682C8A9E0}" presName="Name19" presStyleLbl="parChTrans1D3" presStyleIdx="7" presStyleCnt="11"/>
      <dgm:spPr/>
      <dgm:t>
        <a:bodyPr/>
        <a:lstStyle/>
        <a:p>
          <a:endParaRPr lang="en-US"/>
        </a:p>
      </dgm:t>
    </dgm:pt>
    <dgm:pt modelId="{DB2346E1-C5EA-FA49-881F-3946E7886433}" type="pres">
      <dgm:prSet presAssocID="{C6087F93-6B2E-CB41-A04C-E8FDE8BC3B75}" presName="Name21" presStyleCnt="0"/>
      <dgm:spPr/>
    </dgm:pt>
    <dgm:pt modelId="{0665EE4A-BE94-0149-A1E5-E391DE3044DE}" type="pres">
      <dgm:prSet presAssocID="{C6087F93-6B2E-CB41-A04C-E8FDE8BC3B75}" presName="level2Shape" presStyleLbl="node3" presStyleIdx="7" presStyleCnt="11"/>
      <dgm:spPr/>
      <dgm:t>
        <a:bodyPr/>
        <a:lstStyle/>
        <a:p>
          <a:endParaRPr lang="en-US"/>
        </a:p>
      </dgm:t>
    </dgm:pt>
    <dgm:pt modelId="{A16D0013-ED00-A541-94EC-F46E593B0815}" type="pres">
      <dgm:prSet presAssocID="{C6087F93-6B2E-CB41-A04C-E8FDE8BC3B75}" presName="hierChild3" presStyleCnt="0"/>
      <dgm:spPr/>
    </dgm:pt>
    <dgm:pt modelId="{F913091E-C95A-204A-B049-9143F306CD1B}" type="pres">
      <dgm:prSet presAssocID="{B6A17262-2737-7E4C-B999-CA7D45095B03}" presName="Name19" presStyleLbl="parChTrans1D3" presStyleIdx="8" presStyleCnt="11"/>
      <dgm:spPr/>
      <dgm:t>
        <a:bodyPr/>
        <a:lstStyle/>
        <a:p>
          <a:endParaRPr lang="en-US"/>
        </a:p>
      </dgm:t>
    </dgm:pt>
    <dgm:pt modelId="{E71FCEA9-CEAA-3F4A-A8EB-46F0D7732620}" type="pres">
      <dgm:prSet presAssocID="{C4D8DDEF-B6B7-FF47-96FF-DCE62600A265}" presName="Name21" presStyleCnt="0"/>
      <dgm:spPr/>
    </dgm:pt>
    <dgm:pt modelId="{7CE10568-DE54-224B-94F6-C85A1147BF95}" type="pres">
      <dgm:prSet presAssocID="{C4D8DDEF-B6B7-FF47-96FF-DCE62600A265}" presName="level2Shape" presStyleLbl="node3" presStyleIdx="8" presStyleCnt="11"/>
      <dgm:spPr/>
      <dgm:t>
        <a:bodyPr/>
        <a:lstStyle/>
        <a:p>
          <a:endParaRPr lang="en-US"/>
        </a:p>
      </dgm:t>
    </dgm:pt>
    <dgm:pt modelId="{E8AB9049-17BC-FB4B-8B6D-316FE8A5BF52}" type="pres">
      <dgm:prSet presAssocID="{C4D8DDEF-B6B7-FF47-96FF-DCE62600A265}" presName="hierChild3" presStyleCnt="0"/>
      <dgm:spPr/>
    </dgm:pt>
    <dgm:pt modelId="{50720202-827B-2040-BDBF-38189775EEB8}" type="pres">
      <dgm:prSet presAssocID="{31DBFF3A-C6B3-7A4A-AB42-F1AD98D3187D}" presName="Name19" presStyleLbl="parChTrans1D3" presStyleIdx="9" presStyleCnt="11"/>
      <dgm:spPr/>
      <dgm:t>
        <a:bodyPr/>
        <a:lstStyle/>
        <a:p>
          <a:endParaRPr lang="en-US"/>
        </a:p>
      </dgm:t>
    </dgm:pt>
    <dgm:pt modelId="{2D867AC7-BAD9-884B-B6A5-3430B92C0C77}" type="pres">
      <dgm:prSet presAssocID="{F8C7ACB2-CA6D-4144-BC43-51618AA7ABCD}" presName="Name21" presStyleCnt="0"/>
      <dgm:spPr/>
    </dgm:pt>
    <dgm:pt modelId="{647C7764-BD2D-9E46-ACE8-4E4424219E35}" type="pres">
      <dgm:prSet presAssocID="{F8C7ACB2-CA6D-4144-BC43-51618AA7ABCD}" presName="level2Shape" presStyleLbl="node3" presStyleIdx="9" presStyleCnt="11"/>
      <dgm:spPr/>
      <dgm:t>
        <a:bodyPr/>
        <a:lstStyle/>
        <a:p>
          <a:endParaRPr lang="en-US"/>
        </a:p>
      </dgm:t>
    </dgm:pt>
    <dgm:pt modelId="{E3DF13FB-06D9-B54F-9D32-ABF57A2E724A}" type="pres">
      <dgm:prSet presAssocID="{F8C7ACB2-CA6D-4144-BC43-51618AA7ABCD}" presName="hierChild3" presStyleCnt="0"/>
      <dgm:spPr/>
    </dgm:pt>
    <dgm:pt modelId="{25DAA622-BAA5-7945-B624-D5B29BDFB367}" type="pres">
      <dgm:prSet presAssocID="{E6E00BEB-B8E4-964F-BEE9-A3933B34EA01}" presName="Name19" presStyleLbl="parChTrans1D3" presStyleIdx="10" presStyleCnt="11"/>
      <dgm:spPr/>
      <dgm:t>
        <a:bodyPr/>
        <a:lstStyle/>
        <a:p>
          <a:endParaRPr lang="en-US"/>
        </a:p>
      </dgm:t>
    </dgm:pt>
    <dgm:pt modelId="{89750621-5D41-1048-9921-B90CA95478C4}" type="pres">
      <dgm:prSet presAssocID="{502CE541-E3BE-6046-9C41-C88098D3F3B8}" presName="Name21" presStyleCnt="0"/>
      <dgm:spPr/>
    </dgm:pt>
    <dgm:pt modelId="{098D1BF2-7715-064C-90F8-2C3AF157DF6F}" type="pres">
      <dgm:prSet presAssocID="{502CE541-E3BE-6046-9C41-C88098D3F3B8}" presName="level2Shape" presStyleLbl="node3" presStyleIdx="10" presStyleCnt="11"/>
      <dgm:spPr/>
      <dgm:t>
        <a:bodyPr/>
        <a:lstStyle/>
        <a:p>
          <a:endParaRPr lang="en-US"/>
        </a:p>
      </dgm:t>
    </dgm:pt>
    <dgm:pt modelId="{713C2C23-496E-3E41-8EFB-B8F39151D818}" type="pres">
      <dgm:prSet presAssocID="{502CE541-E3BE-6046-9C41-C88098D3F3B8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9170DAF5-71F2-6D4E-899D-EA1DC7D624A7}" type="presOf" srcId="{2FBF0593-2B12-A745-B77A-723C94138A31}" destId="{A4A8B574-F2EC-9842-90CB-B74E48740648}" srcOrd="0" destOrd="0" presId="urn:microsoft.com/office/officeart/2005/8/layout/hierarchy6"/>
    <dgm:cxn modelId="{025E272B-1B4F-3B48-8E5D-33D366C663F7}" type="presOf" srcId="{9A122E2C-DEE7-8D42-81CF-F4CF4D3FCAF1}" destId="{2A965C83-2AD7-904C-B62F-6ADE3507654A}" srcOrd="0" destOrd="0" presId="urn:microsoft.com/office/officeart/2005/8/layout/hierarchy6"/>
    <dgm:cxn modelId="{DD62106E-AB98-2742-B26E-D7CF8251E19D}" type="presOf" srcId="{C6087F93-6B2E-CB41-A04C-E8FDE8BC3B75}" destId="{0665EE4A-BE94-0149-A1E5-E391DE3044DE}" srcOrd="0" destOrd="0" presId="urn:microsoft.com/office/officeart/2005/8/layout/hierarchy6"/>
    <dgm:cxn modelId="{196FA9B4-A575-C345-80B3-0BD4107EE418}" srcId="{51335A29-4050-224C-AB1F-D9ACF8FE5167}" destId="{66908909-C975-194D-9CFB-5176729BFC1B}" srcOrd="1" destOrd="0" parTransId="{DF91A2F5-BD85-BD41-B809-C23D664CB9BE}" sibTransId="{4697EBE6-E7B4-284B-936A-2B2F0FCFAFC1}"/>
    <dgm:cxn modelId="{30A9659D-588B-B342-B03F-9D7108D7CF73}" type="presOf" srcId="{6B2F959B-8F52-5747-8228-C8B343997AF9}" destId="{2CAE29C7-D0A6-6347-9BCF-0ABA98741841}" srcOrd="0" destOrd="0" presId="urn:microsoft.com/office/officeart/2005/8/layout/hierarchy6"/>
    <dgm:cxn modelId="{52BEB595-693B-B44D-BBE7-A532300580D5}" type="presOf" srcId="{6E4E1B46-84C7-E14D-9219-E33682C8A9E0}" destId="{67C84276-2FA2-024D-9314-02CA62766DE3}" srcOrd="0" destOrd="0" presId="urn:microsoft.com/office/officeart/2005/8/layout/hierarchy6"/>
    <dgm:cxn modelId="{C2097B5F-D9EA-F04E-AEB3-200997CDA3D3}" type="presOf" srcId="{CF2CC7CE-1E64-7242-AE6C-5A85C71AE74C}" destId="{FD59A25A-0057-BC43-A71F-C7662FEB49C1}" srcOrd="0" destOrd="0" presId="urn:microsoft.com/office/officeart/2005/8/layout/hierarchy6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6B07EF43-2BEE-CC4A-AEB6-5DEDED5E3A63}" srcId="{A4E04625-A0F7-4542-BCF8-63C4D86E7B2A}" destId="{502CE541-E3BE-6046-9C41-C88098D3F3B8}" srcOrd="5" destOrd="0" parTransId="{E6E00BEB-B8E4-964F-BEE9-A3933B34EA01}" sibTransId="{A1879DFB-67A7-1F41-8224-29229B9E4846}"/>
    <dgm:cxn modelId="{26D1D773-A7C3-C041-867F-47B0F492E7F0}" type="presOf" srcId="{9D878826-23DD-7F44-A45B-6AA2C5B91594}" destId="{F78E29B7-5FC6-134B-98EB-11D1B93AA4D8}" srcOrd="0" destOrd="0" presId="urn:microsoft.com/office/officeart/2005/8/layout/hierarchy6"/>
    <dgm:cxn modelId="{58118B81-95AF-8D47-A6EE-667A86C5304A}" type="presOf" srcId="{51335A29-4050-224C-AB1F-D9ACF8FE5167}" destId="{2551D06B-A751-DF49-B68F-6B5B76B8F055}" srcOrd="0" destOrd="0" presId="urn:microsoft.com/office/officeart/2005/8/layout/hierarchy6"/>
    <dgm:cxn modelId="{A66EF5C0-F40C-A543-993C-8AACB3F252C3}" srcId="{51335A29-4050-224C-AB1F-D9ACF8FE5167}" destId="{7D61710B-BDFD-EE44-877C-84348A9E29CE}" srcOrd="4" destOrd="0" parTransId="{45BF4108-F4FF-8B4C-A4CB-5B9952146146}" sibTransId="{F0A731A3-48E7-7B44-8927-E9ED378EA67D}"/>
    <dgm:cxn modelId="{03F4BD38-481B-0346-A371-EF5A62F8BB16}" type="presOf" srcId="{45BF4108-F4FF-8B4C-A4CB-5B9952146146}" destId="{C19E37D1-7D44-8746-91E4-ADD13A5CD32E}" srcOrd="0" destOrd="0" presId="urn:microsoft.com/office/officeart/2005/8/layout/hierarchy6"/>
    <dgm:cxn modelId="{9FB71A0E-6027-354E-B9D5-B8D02673E623}" type="presOf" srcId="{47B2B18F-98B9-8148-B6DC-60798A233A44}" destId="{20AF6D03-8BA3-6D4D-91D6-6BB621334EE0}" srcOrd="0" destOrd="0" presId="urn:microsoft.com/office/officeart/2005/8/layout/hierarchy6"/>
    <dgm:cxn modelId="{ED9DCB9D-F1EC-A64F-B9A2-A554AC6D434C}" srcId="{F1832F5A-CC32-964A-85FA-D4BA7BD10A2A}" destId="{E6CB1858-0535-B441-9323-410B132BC8B6}" srcOrd="0" destOrd="0" parTransId="{9D878826-23DD-7F44-A45B-6AA2C5B91594}" sibTransId="{572AC71D-47A4-D440-B717-DE6883305EB1}"/>
    <dgm:cxn modelId="{3B0FD75F-7EFE-174E-AC3B-87993BF95FA1}" type="presOf" srcId="{4D96A72B-37A5-1442-826F-A659684CD6CD}" destId="{60EB5E65-BE5E-A245-8575-5652AC14C400}" srcOrd="0" destOrd="0" presId="urn:microsoft.com/office/officeart/2005/8/layout/hierarchy6"/>
    <dgm:cxn modelId="{0DA822D7-FDB1-644A-80D3-7BED8B9EA5F5}" srcId="{C08EF094-AE84-924E-85E4-A3D904B2F369}" destId="{A4E04625-A0F7-4542-BCF8-63C4D86E7B2A}" srcOrd="1" destOrd="0" parTransId="{6B2F959B-8F52-5747-8228-C8B343997AF9}" sibTransId="{BA732D4C-271D-1E44-9C14-8A0315ABD6AA}"/>
    <dgm:cxn modelId="{68DF5833-C277-F94B-BE8F-45B623BB73BE}" type="presOf" srcId="{DF91A2F5-BD85-BD41-B809-C23D664CB9BE}" destId="{8E9CA935-09D2-5B4E-8A32-9D36D95ADB00}" srcOrd="0" destOrd="0" presId="urn:microsoft.com/office/officeart/2005/8/layout/hierarchy6"/>
    <dgm:cxn modelId="{EF6BF589-CB25-584E-9A5D-5E8AECDC5A1C}" type="presOf" srcId="{C08EF094-AE84-924E-85E4-A3D904B2F369}" destId="{BFE0B1C6-1844-0046-86D8-4DEE78FD86A3}" srcOrd="0" destOrd="0" presId="urn:microsoft.com/office/officeart/2005/8/layout/hierarchy6"/>
    <dgm:cxn modelId="{88492B68-78B0-8440-84D1-B383BEB1F38F}" type="presOf" srcId="{7D61710B-BDFD-EE44-877C-84348A9E29CE}" destId="{6E53AFB4-4910-834E-B63A-873B393E371F}" srcOrd="0" destOrd="0" presId="urn:microsoft.com/office/officeart/2005/8/layout/hierarchy6"/>
    <dgm:cxn modelId="{09174878-C3C3-C846-9197-60E0DBC99A2F}" srcId="{A4E04625-A0F7-4542-BCF8-63C4D86E7B2A}" destId="{9EA44E17-F72E-354E-8B11-F9F15A23618C}" srcOrd="1" destOrd="0" parTransId="{7232FCF9-C6CD-DD43-BEE1-DCBA13118111}" sibTransId="{077E592F-BF25-0441-A514-0B8EE4C16845}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F3F25A06-1B7F-1E4B-95A7-0727FAF83C78}" type="presOf" srcId="{E19A6789-E5EF-2B45-B19F-A95979C9725A}" destId="{B89257B0-8C46-2D4F-9930-54BC18DC32DB}" srcOrd="0" destOrd="0" presId="urn:microsoft.com/office/officeart/2005/8/layout/hierarchy6"/>
    <dgm:cxn modelId="{876C04B7-2AB9-4941-8AFC-32F406242A9C}" type="presOf" srcId="{66908909-C975-194D-9CFB-5176729BFC1B}" destId="{A2DA2308-C9EA-0548-B260-455144D3DA15}" srcOrd="0" destOrd="0" presId="urn:microsoft.com/office/officeart/2005/8/layout/hierarchy6"/>
    <dgm:cxn modelId="{09C8F9D8-FA72-E64D-9339-389348744EC3}" type="presOf" srcId="{A4E04625-A0F7-4542-BCF8-63C4D86E7B2A}" destId="{83B94599-B0EC-A448-9F06-67FE9B675890}" srcOrd="0" destOrd="0" presId="urn:microsoft.com/office/officeart/2005/8/layout/hierarchy6"/>
    <dgm:cxn modelId="{F8164390-0350-964E-B785-703AFAA69CBD}" type="presOf" srcId="{E6E00BEB-B8E4-964F-BEE9-A3933B34EA01}" destId="{25DAA622-BAA5-7945-B624-D5B29BDFB367}" srcOrd="0" destOrd="0" presId="urn:microsoft.com/office/officeart/2005/8/layout/hierarchy6"/>
    <dgm:cxn modelId="{46E48B5F-313C-C047-8F96-904D0945FDE0}" type="presOf" srcId="{F8C7ACB2-CA6D-4144-BC43-51618AA7ABCD}" destId="{647C7764-BD2D-9E46-ACE8-4E4424219E35}" srcOrd="0" destOrd="0" presId="urn:microsoft.com/office/officeart/2005/8/layout/hierarchy6"/>
    <dgm:cxn modelId="{A5D54D9A-F389-4D49-982D-1309CDFBDEBA}" type="presOf" srcId="{AC8A1B67-7F4A-5949-8EE9-C24CD7CEFEF5}" destId="{ADA2498B-E8FE-E24A-80A0-32101A6C19E4}" srcOrd="0" destOrd="0" presId="urn:microsoft.com/office/officeart/2005/8/layout/hierarchy6"/>
    <dgm:cxn modelId="{072B2613-2FFF-CA4D-9DF1-EE01A3B33E83}" srcId="{7D61710B-BDFD-EE44-877C-84348A9E29CE}" destId="{3024C99D-BBF8-184F-AF74-8143E6FF1723}" srcOrd="0" destOrd="0" parTransId="{2A79BE7E-1547-6C4F-897A-3E2F6EE311F0}" sibTransId="{9606EC6C-A881-894E-9B27-3D67BD134B92}"/>
    <dgm:cxn modelId="{6ADA7A0C-9A4F-864D-AB46-BF6D0422A44C}" srcId="{A4E04625-A0F7-4542-BCF8-63C4D86E7B2A}" destId="{C6087F93-6B2E-CB41-A04C-E8FDE8BC3B75}" srcOrd="2" destOrd="0" parTransId="{6E4E1B46-84C7-E14D-9219-E33682C8A9E0}" sibTransId="{945BC3E9-5D16-1440-8F70-88B12ABEA773}"/>
    <dgm:cxn modelId="{96B783A5-A202-1A41-A89D-A87CDC4DDED1}" type="presOf" srcId="{9C977425-1F2E-984A-AA70-6BF7A1C69FEE}" destId="{6ED27A15-00C8-944F-8D63-666F049232CB}" srcOrd="0" destOrd="0" presId="urn:microsoft.com/office/officeart/2005/8/layout/hierarchy6"/>
    <dgm:cxn modelId="{EA693952-1137-C84E-9E6A-BE99DF4F7757}" type="presOf" srcId="{7232FCF9-C6CD-DD43-BEE1-DCBA13118111}" destId="{BCB2C1C2-F966-5147-A314-1E51E43F4442}" srcOrd="0" destOrd="0" presId="urn:microsoft.com/office/officeart/2005/8/layout/hierarchy6"/>
    <dgm:cxn modelId="{7B30E06A-6C5B-4C48-ACB9-EB06AC7FAC9E}" type="presOf" srcId="{F1832F5A-CC32-964A-85FA-D4BA7BD10A2A}" destId="{72BFBB32-DD9C-7642-BF5A-310F98239707}" srcOrd="0" destOrd="0" presId="urn:microsoft.com/office/officeart/2005/8/layout/hierarchy6"/>
    <dgm:cxn modelId="{6B367232-9619-9D49-B25B-797907C70094}" type="presOf" srcId="{B6A17262-2737-7E4C-B999-CA7D45095B03}" destId="{F913091E-C95A-204A-B049-9143F306CD1B}" srcOrd="0" destOrd="0" presId="urn:microsoft.com/office/officeart/2005/8/layout/hierarchy6"/>
    <dgm:cxn modelId="{D3E77A13-FE66-7B4A-AD8B-E4A172DB7275}" srcId="{51335A29-4050-224C-AB1F-D9ACF8FE5167}" destId="{11CEE5C9-55A8-824F-BA9B-B1A4975FA82D}" srcOrd="0" destOrd="0" parTransId="{B553BC4D-61CF-7644-A3F7-72D84096C05C}" sibTransId="{7AD6458B-C590-9344-B40C-E67A714B55E7}"/>
    <dgm:cxn modelId="{12E8644F-1EDD-7C41-9296-2A6E51D8F9D9}" type="presOf" srcId="{7F9CEABB-4961-654E-95FD-0D8597210B7D}" destId="{80B1EB63-517B-3F41-96A4-C449E7CE44F1}" srcOrd="0" destOrd="0" presId="urn:microsoft.com/office/officeart/2005/8/layout/hierarchy6"/>
    <dgm:cxn modelId="{BE3BA3A3-CCAD-3C43-9C63-A3BC83AD270D}" type="presOf" srcId="{31DBFF3A-C6B3-7A4A-AB42-F1AD98D3187D}" destId="{50720202-827B-2040-BDBF-38189775EEB8}" srcOrd="0" destOrd="0" presId="urn:microsoft.com/office/officeart/2005/8/layout/hierarchy6"/>
    <dgm:cxn modelId="{38D5BA47-5B22-6D44-B634-A1E2F57D11EE}" type="presOf" srcId="{502CE541-E3BE-6046-9C41-C88098D3F3B8}" destId="{098D1BF2-7715-064C-90F8-2C3AF157DF6F}" srcOrd="0" destOrd="0" presId="urn:microsoft.com/office/officeart/2005/8/layout/hierarchy6"/>
    <dgm:cxn modelId="{6BFEF495-DE2F-6F4D-A602-E814F407CF70}" type="presOf" srcId="{11CEE5C9-55A8-824F-BA9B-B1A4975FA82D}" destId="{12C9B420-269F-B448-B3CF-A84B7F528FC4}" srcOrd="0" destOrd="0" presId="urn:microsoft.com/office/officeart/2005/8/layout/hierarchy6"/>
    <dgm:cxn modelId="{87DF1D67-098E-B747-9D90-0C3C19F4916C}" srcId="{A4E04625-A0F7-4542-BCF8-63C4D86E7B2A}" destId="{F8C7ACB2-CA6D-4144-BC43-51618AA7ABCD}" srcOrd="4" destOrd="0" parTransId="{31DBFF3A-C6B3-7A4A-AB42-F1AD98D3187D}" sibTransId="{C68E32EE-2F23-AB42-9845-AAB1A6296EEE}"/>
    <dgm:cxn modelId="{11ED91FD-7441-AC43-8714-DC4A4B203BA1}" type="presOf" srcId="{5BC3C2FF-CCF4-D64D-8A46-CCAF5333CCC9}" destId="{EA89BB84-2328-834D-B2C7-FAA68E845B34}" srcOrd="0" destOrd="0" presId="urn:microsoft.com/office/officeart/2005/8/layout/hierarchy6"/>
    <dgm:cxn modelId="{9DAD20FC-86F2-FA48-80C2-DFF3CB06DA25}" type="presOf" srcId="{9EA44E17-F72E-354E-8B11-F9F15A23618C}" destId="{06D5CD15-B5DB-5549-B69E-1EE483966CCC}" srcOrd="0" destOrd="0" presId="urn:microsoft.com/office/officeart/2005/8/layout/hierarchy6"/>
    <dgm:cxn modelId="{094B8ADB-EFE7-2540-920F-86AB2B709DF2}" type="presOf" srcId="{B553BC4D-61CF-7644-A3F7-72D84096C05C}" destId="{0D82A4BC-6151-444A-AE4C-BAAE071D7942}" srcOrd="0" destOrd="0" presId="urn:microsoft.com/office/officeart/2005/8/layout/hierarchy6"/>
    <dgm:cxn modelId="{5BFAD6EC-C3B9-8241-91C4-CAE576FAB3DB}" type="presOf" srcId="{E6CB1858-0535-B441-9323-410B132BC8B6}" destId="{F2DD473C-12C9-8346-B943-9556CABE1B8B}" srcOrd="0" destOrd="0" presId="urn:microsoft.com/office/officeart/2005/8/layout/hierarchy6"/>
    <dgm:cxn modelId="{82F41EBD-4EC8-1348-A327-351687AC6F73}" type="presOf" srcId="{2A79BE7E-1547-6C4F-897A-3E2F6EE311F0}" destId="{33DFEFFD-4021-6E4F-A225-166A12676D17}" srcOrd="0" destOrd="0" presId="urn:microsoft.com/office/officeart/2005/8/layout/hierarchy6"/>
    <dgm:cxn modelId="{B03AD2CE-8F71-2C4E-A02E-BAAFAA1BB8BF}" type="presOf" srcId="{3024C99D-BBF8-184F-AF74-8143E6FF1723}" destId="{61F8A7A1-B026-9841-AE0E-908F9867AB16}" srcOrd="0" destOrd="0" presId="urn:microsoft.com/office/officeart/2005/8/layout/hierarchy6"/>
    <dgm:cxn modelId="{BF29FF42-3DF2-6C49-AD40-AAE5F9C409C4}" srcId="{C08EF094-AE84-924E-85E4-A3D904B2F369}" destId="{51335A29-4050-224C-AB1F-D9ACF8FE5167}" srcOrd="0" destOrd="0" parTransId="{9C977425-1F2E-984A-AA70-6BF7A1C69FEE}" sibTransId="{16D525DA-E52F-E043-91A0-16F8C9DCCFB5}"/>
    <dgm:cxn modelId="{9B7272DF-169F-B848-BA51-3D85540EC7AB}" srcId="{A4E04625-A0F7-4542-BCF8-63C4D86E7B2A}" destId="{E19A6789-E5EF-2B45-B19F-A95979C9725A}" srcOrd="0" destOrd="0" parTransId="{2FBF0593-2B12-A745-B77A-723C94138A31}" sibTransId="{354CF9E2-D884-2D4F-AA5A-BEA5961E5AD6}"/>
    <dgm:cxn modelId="{8F1FCADD-A273-5544-A3BB-0C4C0BCA7ABA}" srcId="{51335A29-4050-224C-AB1F-D9ACF8FE5167}" destId="{47B2B18F-98B9-8148-B6DC-60798A233A44}" srcOrd="2" destOrd="0" parTransId="{7F9CEABB-4961-654E-95FD-0D8597210B7D}" sibTransId="{E2D0ED87-1DC6-BE44-9BAE-A14A1A73BA14}"/>
    <dgm:cxn modelId="{F8378DAD-BC5F-1841-B8B0-E72EDAEBC15F}" type="presOf" srcId="{C4D8DDEF-B6B7-FF47-96FF-DCE62600A265}" destId="{7CE10568-DE54-224B-94F6-C85A1147BF95}" srcOrd="0" destOrd="0" presId="urn:microsoft.com/office/officeart/2005/8/layout/hierarchy6"/>
    <dgm:cxn modelId="{2128DD10-BAB0-DD46-BC4E-15B102903CE9}" srcId="{51335A29-4050-224C-AB1F-D9ACF8FE5167}" destId="{0EF7A8EF-0299-3045-A4E0-FCD68B47F167}" srcOrd="3" destOrd="0" parTransId="{CF2CC7CE-1E64-7242-AE6C-5A85C71AE74C}" sibTransId="{EA77C20E-A2D6-0B44-8DEA-C0EE86664498}"/>
    <dgm:cxn modelId="{93E5BBC5-E24D-524D-A0AE-C343E2AD9AA7}" srcId="{0EF7A8EF-0299-3045-A4E0-FCD68B47F167}" destId="{F1832F5A-CC32-964A-85FA-D4BA7BD10A2A}" srcOrd="0" destOrd="0" parTransId="{5BC3C2FF-CCF4-D64D-8A46-CCAF5333CCC9}" sibTransId="{8807E1C7-26A7-4742-B535-EA46D71E7C0C}"/>
    <dgm:cxn modelId="{EE21BE7B-8602-444A-AED5-0C4C9D7C607E}" srcId="{A4E04625-A0F7-4542-BCF8-63C4D86E7B2A}" destId="{C4D8DDEF-B6B7-FF47-96FF-DCE62600A265}" srcOrd="3" destOrd="0" parTransId="{B6A17262-2737-7E4C-B999-CA7D45095B03}" sibTransId="{5A01FA99-CDE0-054B-BC87-EEE4CA599815}"/>
    <dgm:cxn modelId="{0C644383-B8EB-2243-B565-E63408B8D393}" type="presOf" srcId="{0EF7A8EF-0299-3045-A4E0-FCD68B47F167}" destId="{1C5B85E9-8B0A-704F-8C13-AE2D9B0A64F7}" srcOrd="0" destOrd="0" presId="urn:microsoft.com/office/officeart/2005/8/layout/hierarchy6"/>
    <dgm:cxn modelId="{4DDB9679-0049-6F46-91B9-3F4A0812BBCB}" type="presParOf" srcId="{2A965C83-2AD7-904C-B62F-6ADE3507654A}" destId="{C6421A64-AA7C-1E48-9F15-AA7FFC6D1C44}" srcOrd="0" destOrd="0" presId="urn:microsoft.com/office/officeart/2005/8/layout/hierarchy6"/>
    <dgm:cxn modelId="{B59FF601-42B9-404B-9349-DC64DF255D1D}" type="presParOf" srcId="{C6421A64-AA7C-1E48-9F15-AA7FFC6D1C44}" destId="{C3CCB6E3-FFA1-CE4A-8AE3-C053AFA1ABA8}" srcOrd="0" destOrd="0" presId="urn:microsoft.com/office/officeart/2005/8/layout/hierarchy6"/>
    <dgm:cxn modelId="{5E7F662F-01AF-504F-8282-D00FEFD7F8A4}" type="presParOf" srcId="{C3CCB6E3-FFA1-CE4A-8AE3-C053AFA1ABA8}" destId="{9F1E73B1-8ADF-3946-A97F-3C273ADF2EE6}" srcOrd="0" destOrd="0" presId="urn:microsoft.com/office/officeart/2005/8/layout/hierarchy6"/>
    <dgm:cxn modelId="{F51917C1-89FA-C348-A1F7-04A8B326D222}" type="presParOf" srcId="{9F1E73B1-8ADF-3946-A97F-3C273ADF2EE6}" destId="{BFE0B1C6-1844-0046-86D8-4DEE78FD86A3}" srcOrd="0" destOrd="0" presId="urn:microsoft.com/office/officeart/2005/8/layout/hierarchy6"/>
    <dgm:cxn modelId="{7FA88B81-542E-3749-AD99-1D9B8350C54D}" type="presParOf" srcId="{9F1E73B1-8ADF-3946-A97F-3C273ADF2EE6}" destId="{496B1887-49F3-0642-A8A4-7DA9247E8109}" srcOrd="1" destOrd="0" presId="urn:microsoft.com/office/officeart/2005/8/layout/hierarchy6"/>
    <dgm:cxn modelId="{03ABCAD7-0445-0946-8FBE-6724663CAB62}" type="presParOf" srcId="{496B1887-49F3-0642-A8A4-7DA9247E8109}" destId="{6ED27A15-00C8-944F-8D63-666F049232CB}" srcOrd="0" destOrd="0" presId="urn:microsoft.com/office/officeart/2005/8/layout/hierarchy6"/>
    <dgm:cxn modelId="{6763EC00-1F95-7C4F-A3B4-B8E3E6C367D4}" type="presParOf" srcId="{496B1887-49F3-0642-A8A4-7DA9247E8109}" destId="{C56D768C-06E5-9942-942B-3636A030F8EB}" srcOrd="1" destOrd="0" presId="urn:microsoft.com/office/officeart/2005/8/layout/hierarchy6"/>
    <dgm:cxn modelId="{22CA1F6D-6E9E-F14F-A32D-396DD8DB3A4A}" type="presParOf" srcId="{C56D768C-06E5-9942-942B-3636A030F8EB}" destId="{2551D06B-A751-DF49-B68F-6B5B76B8F055}" srcOrd="0" destOrd="0" presId="urn:microsoft.com/office/officeart/2005/8/layout/hierarchy6"/>
    <dgm:cxn modelId="{2C014392-55E7-6243-8D2E-5F2B48F3A716}" type="presParOf" srcId="{C56D768C-06E5-9942-942B-3636A030F8EB}" destId="{6441C316-54E7-A74D-9176-B142E25E63CC}" srcOrd="1" destOrd="0" presId="urn:microsoft.com/office/officeart/2005/8/layout/hierarchy6"/>
    <dgm:cxn modelId="{ACC5DCD4-802F-E64D-AC4F-3019C931907B}" type="presParOf" srcId="{6441C316-54E7-A74D-9176-B142E25E63CC}" destId="{0D82A4BC-6151-444A-AE4C-BAAE071D7942}" srcOrd="0" destOrd="0" presId="urn:microsoft.com/office/officeart/2005/8/layout/hierarchy6"/>
    <dgm:cxn modelId="{33E46826-3464-C04F-B52D-A899CA699B93}" type="presParOf" srcId="{6441C316-54E7-A74D-9176-B142E25E63CC}" destId="{A3D7AAEC-9E3C-EF4E-ABE8-4C9B8EAED77C}" srcOrd="1" destOrd="0" presId="urn:microsoft.com/office/officeart/2005/8/layout/hierarchy6"/>
    <dgm:cxn modelId="{28F0BBB9-0EF7-EF49-A1B8-EE6D6415A7B6}" type="presParOf" srcId="{A3D7AAEC-9E3C-EF4E-ABE8-4C9B8EAED77C}" destId="{12C9B420-269F-B448-B3CF-A84B7F528FC4}" srcOrd="0" destOrd="0" presId="urn:microsoft.com/office/officeart/2005/8/layout/hierarchy6"/>
    <dgm:cxn modelId="{BF40C806-1FDB-A449-86DE-95F2F983257D}" type="presParOf" srcId="{A3D7AAEC-9E3C-EF4E-ABE8-4C9B8EAED77C}" destId="{0FECB5BC-32CE-1248-B1EF-B6BFD5242866}" srcOrd="1" destOrd="0" presId="urn:microsoft.com/office/officeart/2005/8/layout/hierarchy6"/>
    <dgm:cxn modelId="{94D0FBD8-5424-0C4C-9C49-7131EAB12D43}" type="presParOf" srcId="{6441C316-54E7-A74D-9176-B142E25E63CC}" destId="{8E9CA935-09D2-5B4E-8A32-9D36D95ADB00}" srcOrd="2" destOrd="0" presId="urn:microsoft.com/office/officeart/2005/8/layout/hierarchy6"/>
    <dgm:cxn modelId="{1FCB83D1-BB3C-9141-9739-FF6BB3026F78}" type="presParOf" srcId="{6441C316-54E7-A74D-9176-B142E25E63CC}" destId="{2431DD52-2CFE-CB4C-9585-F8F502BE124D}" srcOrd="3" destOrd="0" presId="urn:microsoft.com/office/officeart/2005/8/layout/hierarchy6"/>
    <dgm:cxn modelId="{54DF47DE-8004-594D-A2FA-84276B2B6534}" type="presParOf" srcId="{2431DD52-2CFE-CB4C-9585-F8F502BE124D}" destId="{A2DA2308-C9EA-0548-B260-455144D3DA15}" srcOrd="0" destOrd="0" presId="urn:microsoft.com/office/officeart/2005/8/layout/hierarchy6"/>
    <dgm:cxn modelId="{119B1A36-A237-C44D-8C54-F907F2BCAF70}" type="presParOf" srcId="{2431DD52-2CFE-CB4C-9585-F8F502BE124D}" destId="{16C3846F-F5E3-6649-A2E7-3A50E70EE1B0}" srcOrd="1" destOrd="0" presId="urn:microsoft.com/office/officeart/2005/8/layout/hierarchy6"/>
    <dgm:cxn modelId="{D0E5C6B2-BDBD-964F-9D09-1E8FB8FEF631}" type="presParOf" srcId="{6441C316-54E7-A74D-9176-B142E25E63CC}" destId="{80B1EB63-517B-3F41-96A4-C449E7CE44F1}" srcOrd="4" destOrd="0" presId="urn:microsoft.com/office/officeart/2005/8/layout/hierarchy6"/>
    <dgm:cxn modelId="{14112CAC-6A0F-DE43-AB82-5C28422473D3}" type="presParOf" srcId="{6441C316-54E7-A74D-9176-B142E25E63CC}" destId="{0F2B2D67-BD2C-464D-9BA6-87F816986F89}" srcOrd="5" destOrd="0" presId="urn:microsoft.com/office/officeart/2005/8/layout/hierarchy6"/>
    <dgm:cxn modelId="{9A43D729-1ED5-E045-A39F-8F41BCFF831C}" type="presParOf" srcId="{0F2B2D67-BD2C-464D-9BA6-87F816986F89}" destId="{20AF6D03-8BA3-6D4D-91D6-6BB621334EE0}" srcOrd="0" destOrd="0" presId="urn:microsoft.com/office/officeart/2005/8/layout/hierarchy6"/>
    <dgm:cxn modelId="{4CEC1A78-425B-594D-823F-5E944FF75F41}" type="presParOf" srcId="{0F2B2D67-BD2C-464D-9BA6-87F816986F89}" destId="{270D6E81-0C34-AF49-9D53-44DD25E3327A}" srcOrd="1" destOrd="0" presId="urn:microsoft.com/office/officeart/2005/8/layout/hierarchy6"/>
    <dgm:cxn modelId="{5D293BA3-BB91-4242-A2FF-EFAEC05EAF1A}" type="presParOf" srcId="{270D6E81-0C34-AF49-9D53-44DD25E3327A}" destId="{ADA2498B-E8FE-E24A-80A0-32101A6C19E4}" srcOrd="0" destOrd="0" presId="urn:microsoft.com/office/officeart/2005/8/layout/hierarchy6"/>
    <dgm:cxn modelId="{95C5F5E9-5CEF-A741-921D-B83D82D2A6E1}" type="presParOf" srcId="{270D6E81-0C34-AF49-9D53-44DD25E3327A}" destId="{0070FA15-272D-D24D-A20A-2B464F53616B}" srcOrd="1" destOrd="0" presId="urn:microsoft.com/office/officeart/2005/8/layout/hierarchy6"/>
    <dgm:cxn modelId="{45E0C781-B08F-3F41-BEEE-24B1153217CE}" type="presParOf" srcId="{0070FA15-272D-D24D-A20A-2B464F53616B}" destId="{60EB5E65-BE5E-A245-8575-5652AC14C400}" srcOrd="0" destOrd="0" presId="urn:microsoft.com/office/officeart/2005/8/layout/hierarchy6"/>
    <dgm:cxn modelId="{77E429B2-B40D-2648-9E8D-12506679A491}" type="presParOf" srcId="{0070FA15-272D-D24D-A20A-2B464F53616B}" destId="{5893139B-365C-574C-9DEF-C91E68ADC55D}" srcOrd="1" destOrd="0" presId="urn:microsoft.com/office/officeart/2005/8/layout/hierarchy6"/>
    <dgm:cxn modelId="{A998E6CF-DC61-2B4F-8B1E-D9F9243CB7A5}" type="presParOf" srcId="{6441C316-54E7-A74D-9176-B142E25E63CC}" destId="{FD59A25A-0057-BC43-A71F-C7662FEB49C1}" srcOrd="6" destOrd="0" presId="urn:microsoft.com/office/officeart/2005/8/layout/hierarchy6"/>
    <dgm:cxn modelId="{38FA45B5-364B-0245-BAAD-E309193B9FF7}" type="presParOf" srcId="{6441C316-54E7-A74D-9176-B142E25E63CC}" destId="{F38A83F5-B361-A749-A89A-A36013D7E0A2}" srcOrd="7" destOrd="0" presId="urn:microsoft.com/office/officeart/2005/8/layout/hierarchy6"/>
    <dgm:cxn modelId="{039F5546-1811-C542-9F41-03A369248A68}" type="presParOf" srcId="{F38A83F5-B361-A749-A89A-A36013D7E0A2}" destId="{1C5B85E9-8B0A-704F-8C13-AE2D9B0A64F7}" srcOrd="0" destOrd="0" presId="urn:microsoft.com/office/officeart/2005/8/layout/hierarchy6"/>
    <dgm:cxn modelId="{D78109E9-C609-284B-95E4-413B99F0B56B}" type="presParOf" srcId="{F38A83F5-B361-A749-A89A-A36013D7E0A2}" destId="{8D95644D-3630-1042-84F7-809F93C02E50}" srcOrd="1" destOrd="0" presId="urn:microsoft.com/office/officeart/2005/8/layout/hierarchy6"/>
    <dgm:cxn modelId="{0AFFFC5F-54E0-2A46-9E7B-205B4D973F5E}" type="presParOf" srcId="{8D95644D-3630-1042-84F7-809F93C02E50}" destId="{EA89BB84-2328-834D-B2C7-FAA68E845B34}" srcOrd="0" destOrd="0" presId="urn:microsoft.com/office/officeart/2005/8/layout/hierarchy6"/>
    <dgm:cxn modelId="{20D6A0A5-8B33-A949-8DD4-FC238301B1EA}" type="presParOf" srcId="{8D95644D-3630-1042-84F7-809F93C02E50}" destId="{D46DFC4D-16CB-3246-9212-194A7342D7AA}" srcOrd="1" destOrd="0" presId="urn:microsoft.com/office/officeart/2005/8/layout/hierarchy6"/>
    <dgm:cxn modelId="{59A7A1DC-0137-7E4C-8DAE-28F54079392F}" type="presParOf" srcId="{D46DFC4D-16CB-3246-9212-194A7342D7AA}" destId="{72BFBB32-DD9C-7642-BF5A-310F98239707}" srcOrd="0" destOrd="0" presId="urn:microsoft.com/office/officeart/2005/8/layout/hierarchy6"/>
    <dgm:cxn modelId="{703121E1-2B51-3B47-94E2-6A57500D517B}" type="presParOf" srcId="{D46DFC4D-16CB-3246-9212-194A7342D7AA}" destId="{60FC734F-3721-1C45-BE21-634502C87729}" srcOrd="1" destOrd="0" presId="urn:microsoft.com/office/officeart/2005/8/layout/hierarchy6"/>
    <dgm:cxn modelId="{CFAB8171-5302-264C-9315-286789652951}" type="presParOf" srcId="{60FC734F-3721-1C45-BE21-634502C87729}" destId="{F78E29B7-5FC6-134B-98EB-11D1B93AA4D8}" srcOrd="0" destOrd="0" presId="urn:microsoft.com/office/officeart/2005/8/layout/hierarchy6"/>
    <dgm:cxn modelId="{FB1987DD-1577-A349-A994-808FE6586CC7}" type="presParOf" srcId="{60FC734F-3721-1C45-BE21-634502C87729}" destId="{A30FB6C9-CDEC-2940-B169-CF82936D143B}" srcOrd="1" destOrd="0" presId="urn:microsoft.com/office/officeart/2005/8/layout/hierarchy6"/>
    <dgm:cxn modelId="{FD5CD3B0-0C58-D94A-9C45-31ADC0FDA72B}" type="presParOf" srcId="{A30FB6C9-CDEC-2940-B169-CF82936D143B}" destId="{F2DD473C-12C9-8346-B943-9556CABE1B8B}" srcOrd="0" destOrd="0" presId="urn:microsoft.com/office/officeart/2005/8/layout/hierarchy6"/>
    <dgm:cxn modelId="{E5DC1BC3-B50F-2E46-8364-D52F21E3F88D}" type="presParOf" srcId="{A30FB6C9-CDEC-2940-B169-CF82936D143B}" destId="{C0FC8019-3CB3-594D-B184-085D4BC293B3}" srcOrd="1" destOrd="0" presId="urn:microsoft.com/office/officeart/2005/8/layout/hierarchy6"/>
    <dgm:cxn modelId="{2DA6B7DC-7B7C-4048-B7C0-E07FAD56E97B}" type="presParOf" srcId="{6441C316-54E7-A74D-9176-B142E25E63CC}" destId="{C19E37D1-7D44-8746-91E4-ADD13A5CD32E}" srcOrd="8" destOrd="0" presId="urn:microsoft.com/office/officeart/2005/8/layout/hierarchy6"/>
    <dgm:cxn modelId="{AEB266BB-408F-A744-ABBE-555150650D60}" type="presParOf" srcId="{6441C316-54E7-A74D-9176-B142E25E63CC}" destId="{50D25596-322C-AF40-85B5-D7F7DD8A8252}" srcOrd="9" destOrd="0" presId="urn:microsoft.com/office/officeart/2005/8/layout/hierarchy6"/>
    <dgm:cxn modelId="{247A535B-9D92-1047-BA9E-12CE047A1CD4}" type="presParOf" srcId="{50D25596-322C-AF40-85B5-D7F7DD8A8252}" destId="{6E53AFB4-4910-834E-B63A-873B393E371F}" srcOrd="0" destOrd="0" presId="urn:microsoft.com/office/officeart/2005/8/layout/hierarchy6"/>
    <dgm:cxn modelId="{FDF9AB87-3D1D-1B4D-B940-22CA7BB49F7A}" type="presParOf" srcId="{50D25596-322C-AF40-85B5-D7F7DD8A8252}" destId="{1F21F5F2-17BA-CD42-BF5A-2B4F71E59C81}" srcOrd="1" destOrd="0" presId="urn:microsoft.com/office/officeart/2005/8/layout/hierarchy6"/>
    <dgm:cxn modelId="{5D01D3E2-47EC-E347-9ADB-7F8C792EB3F6}" type="presParOf" srcId="{1F21F5F2-17BA-CD42-BF5A-2B4F71E59C81}" destId="{33DFEFFD-4021-6E4F-A225-166A12676D17}" srcOrd="0" destOrd="0" presId="urn:microsoft.com/office/officeart/2005/8/layout/hierarchy6"/>
    <dgm:cxn modelId="{26979CD1-1319-244C-A832-43C6C6817FE6}" type="presParOf" srcId="{1F21F5F2-17BA-CD42-BF5A-2B4F71E59C81}" destId="{FCB7A6B9-01A5-F140-96C6-8898D6CCC6BF}" srcOrd="1" destOrd="0" presId="urn:microsoft.com/office/officeart/2005/8/layout/hierarchy6"/>
    <dgm:cxn modelId="{15833F62-71BE-174F-9B58-008BCFDFD402}" type="presParOf" srcId="{FCB7A6B9-01A5-F140-96C6-8898D6CCC6BF}" destId="{61F8A7A1-B026-9841-AE0E-908F9867AB16}" srcOrd="0" destOrd="0" presId="urn:microsoft.com/office/officeart/2005/8/layout/hierarchy6"/>
    <dgm:cxn modelId="{0D4F54BF-0731-A740-BDCA-960F0CDC3E85}" type="presParOf" srcId="{FCB7A6B9-01A5-F140-96C6-8898D6CCC6BF}" destId="{CD82934F-010C-5D4D-8893-270FCF1F29B0}" srcOrd="1" destOrd="0" presId="urn:microsoft.com/office/officeart/2005/8/layout/hierarchy6"/>
    <dgm:cxn modelId="{2AA9CCF3-7246-4D42-BCF3-F98849E16D20}" type="presParOf" srcId="{496B1887-49F3-0642-A8A4-7DA9247E8109}" destId="{2CAE29C7-D0A6-6347-9BCF-0ABA98741841}" srcOrd="2" destOrd="0" presId="urn:microsoft.com/office/officeart/2005/8/layout/hierarchy6"/>
    <dgm:cxn modelId="{B95DD5D3-CF5F-F940-9435-12B7EE9AD62B}" type="presParOf" srcId="{496B1887-49F3-0642-A8A4-7DA9247E8109}" destId="{5BA0B7F8-DE81-2147-A771-970F5D6BD3D6}" srcOrd="3" destOrd="0" presId="urn:microsoft.com/office/officeart/2005/8/layout/hierarchy6"/>
    <dgm:cxn modelId="{C9CA4974-49C7-6743-A7EC-4CCB899442EB}" type="presParOf" srcId="{5BA0B7F8-DE81-2147-A771-970F5D6BD3D6}" destId="{83B94599-B0EC-A448-9F06-67FE9B675890}" srcOrd="0" destOrd="0" presId="urn:microsoft.com/office/officeart/2005/8/layout/hierarchy6"/>
    <dgm:cxn modelId="{46683107-22F9-CC4E-93E6-DB7B94C5BB19}" type="presParOf" srcId="{5BA0B7F8-DE81-2147-A771-970F5D6BD3D6}" destId="{1D7FCA60-C26F-BA49-B1FF-1D33C7895305}" srcOrd="1" destOrd="0" presId="urn:microsoft.com/office/officeart/2005/8/layout/hierarchy6"/>
    <dgm:cxn modelId="{02D554A9-33DE-874B-B0D1-62BBB8F43FD6}" type="presParOf" srcId="{1D7FCA60-C26F-BA49-B1FF-1D33C7895305}" destId="{A4A8B574-F2EC-9842-90CB-B74E48740648}" srcOrd="0" destOrd="0" presId="urn:microsoft.com/office/officeart/2005/8/layout/hierarchy6"/>
    <dgm:cxn modelId="{517324E1-FF33-064A-B176-C2BD23D83EA0}" type="presParOf" srcId="{1D7FCA60-C26F-BA49-B1FF-1D33C7895305}" destId="{012C7089-05D8-4945-82C8-3075FBB8366C}" srcOrd="1" destOrd="0" presId="urn:microsoft.com/office/officeart/2005/8/layout/hierarchy6"/>
    <dgm:cxn modelId="{884A264D-E894-E94A-86DE-6536D4024B20}" type="presParOf" srcId="{012C7089-05D8-4945-82C8-3075FBB8366C}" destId="{B89257B0-8C46-2D4F-9930-54BC18DC32DB}" srcOrd="0" destOrd="0" presId="urn:microsoft.com/office/officeart/2005/8/layout/hierarchy6"/>
    <dgm:cxn modelId="{216E3E02-8DA3-9D4B-B7AA-7C35F51B714A}" type="presParOf" srcId="{012C7089-05D8-4945-82C8-3075FBB8366C}" destId="{18DF8271-CDF3-034C-8CD5-75C3E4065566}" srcOrd="1" destOrd="0" presId="urn:microsoft.com/office/officeart/2005/8/layout/hierarchy6"/>
    <dgm:cxn modelId="{3F5C3894-8BF1-A141-A649-E125CE8F5102}" type="presParOf" srcId="{1D7FCA60-C26F-BA49-B1FF-1D33C7895305}" destId="{BCB2C1C2-F966-5147-A314-1E51E43F4442}" srcOrd="2" destOrd="0" presId="urn:microsoft.com/office/officeart/2005/8/layout/hierarchy6"/>
    <dgm:cxn modelId="{E0EEBA98-B4DA-CC40-A264-34B60A35E0F6}" type="presParOf" srcId="{1D7FCA60-C26F-BA49-B1FF-1D33C7895305}" destId="{AEAB3434-BDB4-014A-935E-9B4D93173CCB}" srcOrd="3" destOrd="0" presId="urn:microsoft.com/office/officeart/2005/8/layout/hierarchy6"/>
    <dgm:cxn modelId="{7630F938-3C23-FE4D-B2C8-5F811CCBA35D}" type="presParOf" srcId="{AEAB3434-BDB4-014A-935E-9B4D93173CCB}" destId="{06D5CD15-B5DB-5549-B69E-1EE483966CCC}" srcOrd="0" destOrd="0" presId="urn:microsoft.com/office/officeart/2005/8/layout/hierarchy6"/>
    <dgm:cxn modelId="{F444F555-87A3-E34F-BDF8-5FFDEA93FABF}" type="presParOf" srcId="{AEAB3434-BDB4-014A-935E-9B4D93173CCB}" destId="{6DCA5BE0-8368-8E48-93AC-9F6FBF656C6F}" srcOrd="1" destOrd="0" presId="urn:microsoft.com/office/officeart/2005/8/layout/hierarchy6"/>
    <dgm:cxn modelId="{B6F2B1B9-303A-2F4B-B83B-4A7A64E13FC6}" type="presParOf" srcId="{1D7FCA60-C26F-BA49-B1FF-1D33C7895305}" destId="{67C84276-2FA2-024D-9314-02CA62766DE3}" srcOrd="4" destOrd="0" presId="urn:microsoft.com/office/officeart/2005/8/layout/hierarchy6"/>
    <dgm:cxn modelId="{9A6B04E4-7F12-4E4F-807F-B3C144DBA73D}" type="presParOf" srcId="{1D7FCA60-C26F-BA49-B1FF-1D33C7895305}" destId="{DB2346E1-C5EA-FA49-881F-3946E7886433}" srcOrd="5" destOrd="0" presId="urn:microsoft.com/office/officeart/2005/8/layout/hierarchy6"/>
    <dgm:cxn modelId="{FEC5D07B-97B1-6444-BFF2-D149D84AEE69}" type="presParOf" srcId="{DB2346E1-C5EA-FA49-881F-3946E7886433}" destId="{0665EE4A-BE94-0149-A1E5-E391DE3044DE}" srcOrd="0" destOrd="0" presId="urn:microsoft.com/office/officeart/2005/8/layout/hierarchy6"/>
    <dgm:cxn modelId="{1A27D129-974C-0847-960F-61A06EBBF7E7}" type="presParOf" srcId="{DB2346E1-C5EA-FA49-881F-3946E7886433}" destId="{A16D0013-ED00-A541-94EC-F46E593B0815}" srcOrd="1" destOrd="0" presId="urn:microsoft.com/office/officeart/2005/8/layout/hierarchy6"/>
    <dgm:cxn modelId="{26737C60-0E31-6941-A2B8-91AE31C14895}" type="presParOf" srcId="{1D7FCA60-C26F-BA49-B1FF-1D33C7895305}" destId="{F913091E-C95A-204A-B049-9143F306CD1B}" srcOrd="6" destOrd="0" presId="urn:microsoft.com/office/officeart/2005/8/layout/hierarchy6"/>
    <dgm:cxn modelId="{8CFD8832-35D2-4D49-A688-C2CC1E677B09}" type="presParOf" srcId="{1D7FCA60-C26F-BA49-B1FF-1D33C7895305}" destId="{E71FCEA9-CEAA-3F4A-A8EB-46F0D7732620}" srcOrd="7" destOrd="0" presId="urn:microsoft.com/office/officeart/2005/8/layout/hierarchy6"/>
    <dgm:cxn modelId="{47355DCA-61E7-BB42-9D5F-EF07289A9467}" type="presParOf" srcId="{E71FCEA9-CEAA-3F4A-A8EB-46F0D7732620}" destId="{7CE10568-DE54-224B-94F6-C85A1147BF95}" srcOrd="0" destOrd="0" presId="urn:microsoft.com/office/officeart/2005/8/layout/hierarchy6"/>
    <dgm:cxn modelId="{17937073-3615-6143-9C7E-B6BEC9ECF512}" type="presParOf" srcId="{E71FCEA9-CEAA-3F4A-A8EB-46F0D7732620}" destId="{E8AB9049-17BC-FB4B-8B6D-316FE8A5BF52}" srcOrd="1" destOrd="0" presId="urn:microsoft.com/office/officeart/2005/8/layout/hierarchy6"/>
    <dgm:cxn modelId="{C20B4F6A-099D-4046-8DAB-B0E69FE271E8}" type="presParOf" srcId="{1D7FCA60-C26F-BA49-B1FF-1D33C7895305}" destId="{50720202-827B-2040-BDBF-38189775EEB8}" srcOrd="8" destOrd="0" presId="urn:microsoft.com/office/officeart/2005/8/layout/hierarchy6"/>
    <dgm:cxn modelId="{FEF99C02-325A-BB43-B0D9-DEEC38C05D33}" type="presParOf" srcId="{1D7FCA60-C26F-BA49-B1FF-1D33C7895305}" destId="{2D867AC7-BAD9-884B-B6A5-3430B92C0C77}" srcOrd="9" destOrd="0" presId="urn:microsoft.com/office/officeart/2005/8/layout/hierarchy6"/>
    <dgm:cxn modelId="{4BE04F01-70AE-0B49-9EC7-0BA7C2D2223D}" type="presParOf" srcId="{2D867AC7-BAD9-884B-B6A5-3430B92C0C77}" destId="{647C7764-BD2D-9E46-ACE8-4E4424219E35}" srcOrd="0" destOrd="0" presId="urn:microsoft.com/office/officeart/2005/8/layout/hierarchy6"/>
    <dgm:cxn modelId="{D369C50A-9E9D-9D4E-81E8-D8CFF092537A}" type="presParOf" srcId="{2D867AC7-BAD9-884B-B6A5-3430B92C0C77}" destId="{E3DF13FB-06D9-B54F-9D32-ABF57A2E724A}" srcOrd="1" destOrd="0" presId="urn:microsoft.com/office/officeart/2005/8/layout/hierarchy6"/>
    <dgm:cxn modelId="{A697E050-621C-194D-BF9F-6E81F51E9D76}" type="presParOf" srcId="{1D7FCA60-C26F-BA49-B1FF-1D33C7895305}" destId="{25DAA622-BAA5-7945-B624-D5B29BDFB367}" srcOrd="10" destOrd="0" presId="urn:microsoft.com/office/officeart/2005/8/layout/hierarchy6"/>
    <dgm:cxn modelId="{270F7FCD-74E5-AA45-BC06-C0FA4E68B377}" type="presParOf" srcId="{1D7FCA60-C26F-BA49-B1FF-1D33C7895305}" destId="{89750621-5D41-1048-9921-B90CA95478C4}" srcOrd="11" destOrd="0" presId="urn:microsoft.com/office/officeart/2005/8/layout/hierarchy6"/>
    <dgm:cxn modelId="{ABA769E6-BFF7-BB4A-BBE7-7751A44FA835}" type="presParOf" srcId="{89750621-5D41-1048-9921-B90CA95478C4}" destId="{098D1BF2-7715-064C-90F8-2C3AF157DF6F}" srcOrd="0" destOrd="0" presId="urn:microsoft.com/office/officeart/2005/8/layout/hierarchy6"/>
    <dgm:cxn modelId="{A955AB74-7DFC-C14D-8EF6-B914FCCF390B}" type="presParOf" srcId="{89750621-5D41-1048-9921-B90CA95478C4}" destId="{713C2C23-496E-3E41-8EFB-B8F39151D818}" srcOrd="1" destOrd="0" presId="urn:microsoft.com/office/officeart/2005/8/layout/hierarchy6"/>
    <dgm:cxn modelId="{3E3E97F1-1CE9-0E47-94EE-24804E6249B8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Nintendo Game &amp; Watch Shop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Home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7B2B18F-98B9-8148-B6DC-60798A233A44}">
      <dgm:prSet phldrT="[Text]"/>
      <dgm:spPr/>
      <dgm:t>
        <a:bodyPr/>
        <a:lstStyle/>
        <a:p>
          <a:r>
            <a:rPr lang="en-US" dirty="0" smtClean="0"/>
            <a:t>My account</a:t>
          </a:r>
          <a:endParaRPr lang="en-US" dirty="0" smtClean="0"/>
        </a:p>
      </dgm:t>
    </dgm:pt>
    <dgm:pt modelId="{7F9CEABB-4961-654E-95FD-0D8597210B7D}" type="parTrans" cxnId="{8F1FCADD-A273-5544-A3BB-0C4C0BCA7ABA}">
      <dgm:prSet/>
      <dgm:spPr/>
      <dgm:t>
        <a:bodyPr/>
        <a:lstStyle/>
        <a:p>
          <a:endParaRPr lang="en-US"/>
        </a:p>
      </dgm:t>
    </dgm:pt>
    <dgm:pt modelId="{E2D0ED87-1DC6-BE44-9BAE-A14A1A73BA14}" type="sibTrans" cxnId="{8F1FCADD-A273-5544-A3BB-0C4C0BCA7ABA}">
      <dgm:prSet/>
      <dgm:spPr/>
      <dgm:t>
        <a:bodyPr/>
        <a:lstStyle/>
        <a:p>
          <a:endParaRPr lang="en-US"/>
        </a:p>
      </dgm:t>
    </dgm:pt>
    <dgm:pt modelId="{4D96A72B-37A5-1442-826F-A659684CD6CD}">
      <dgm:prSet phldrT="[Text]"/>
      <dgm:spPr/>
      <dgm:t>
        <a:bodyPr/>
        <a:lstStyle/>
        <a:p>
          <a:r>
            <a:rPr lang="en-US" dirty="0" smtClean="0"/>
            <a:t>Account details</a:t>
          </a:r>
          <a:endParaRPr lang="en-US" dirty="0" smtClean="0"/>
        </a:p>
      </dgm:t>
    </dgm:pt>
    <dgm:pt modelId="{AC8A1B67-7F4A-5949-8EE9-C24CD7CEFEF5}" type="parTrans" cxnId="{10E845EA-8F49-9B4D-9A49-15527719BC77}">
      <dgm:prSet/>
      <dgm:spPr/>
      <dgm:t>
        <a:bodyPr/>
        <a:lstStyle/>
        <a:p>
          <a:endParaRPr lang="en-US"/>
        </a:p>
      </dgm:t>
    </dgm:pt>
    <dgm:pt modelId="{68943B30-4E50-D04A-9789-2B44BBB90AED}" type="sibTrans" cxnId="{10E845EA-8F49-9B4D-9A49-15527719BC77}">
      <dgm:prSet/>
      <dgm:spPr/>
      <dgm:t>
        <a:bodyPr/>
        <a:lstStyle/>
        <a:p>
          <a:endParaRPr lang="en-US"/>
        </a:p>
      </dgm:t>
    </dgm:pt>
    <dgm:pt modelId="{71398A0F-548E-1A44-AE3C-D0DB9FAF7317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CF3DDBE3-3740-2A49-A874-6D55EA8D317D}" type="parTrans" cxnId="{89D7BD84-FC8C-BD4C-8F4E-E9F59AEE7E5C}">
      <dgm:prSet/>
      <dgm:spPr/>
      <dgm:t>
        <a:bodyPr/>
        <a:lstStyle/>
        <a:p>
          <a:endParaRPr lang="en-US"/>
        </a:p>
      </dgm:t>
    </dgm:pt>
    <dgm:pt modelId="{9A70D5A8-BE70-D741-993C-A1337A2D0159}" type="sibTrans" cxnId="{89D7BD84-FC8C-BD4C-8F4E-E9F59AEE7E5C}">
      <dgm:prSet/>
      <dgm:spPr/>
      <dgm:t>
        <a:bodyPr/>
        <a:lstStyle/>
        <a:p>
          <a:endParaRPr lang="en-US"/>
        </a:p>
      </dgm:t>
    </dgm:pt>
    <dgm:pt modelId="{04B48503-EDAF-124A-A72B-687EDDA05988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8B6A1C9F-193E-F140-8F56-EF24093EA1A3}" type="parTrans" cxnId="{DFC8BF9C-A43F-A14F-BB97-FDD05A39A89E}">
      <dgm:prSet/>
      <dgm:spPr/>
      <dgm:t>
        <a:bodyPr/>
        <a:lstStyle/>
        <a:p>
          <a:endParaRPr lang="en-US"/>
        </a:p>
      </dgm:t>
    </dgm:pt>
    <dgm:pt modelId="{2A195EF6-7EAB-AD44-878B-CEA77377F893}" type="sibTrans" cxnId="{DFC8BF9C-A43F-A14F-BB97-FDD05A39A89E}">
      <dgm:prSet/>
      <dgm:spPr/>
      <dgm:t>
        <a:bodyPr/>
        <a:lstStyle/>
        <a:p>
          <a:endParaRPr lang="en-US"/>
        </a:p>
      </dgm:t>
    </dgm:pt>
    <dgm:pt modelId="{86E1B045-1E46-F64C-9527-DBC0BBCF8E48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7BB740C9-3C6B-E443-9D37-10BEEA9FF1F8}" type="parTrans" cxnId="{B9C2B32B-73D3-654F-A505-AA3A1B144A88}">
      <dgm:prSet/>
      <dgm:spPr/>
      <dgm:t>
        <a:bodyPr/>
        <a:lstStyle/>
        <a:p>
          <a:endParaRPr lang="en-US"/>
        </a:p>
      </dgm:t>
    </dgm:pt>
    <dgm:pt modelId="{F4F2180F-746B-6B4C-A01E-81D9EC7C8B3B}" type="sibTrans" cxnId="{B9C2B32B-73D3-654F-A505-AA3A1B144A88}">
      <dgm:prSet/>
      <dgm:spPr/>
      <dgm:t>
        <a:bodyPr/>
        <a:lstStyle/>
        <a:p>
          <a:endParaRPr lang="en-US"/>
        </a:p>
      </dgm:t>
    </dgm:pt>
    <dgm:pt modelId="{C9A84787-0323-8A4E-90E9-89F75A92AAFB}">
      <dgm:prSet phldrT="[Text]"/>
      <dgm:spPr/>
      <dgm:t>
        <a:bodyPr/>
        <a:lstStyle/>
        <a:p>
          <a:r>
            <a:rPr lang="en-US" dirty="0" smtClean="0"/>
            <a:t>Search results</a:t>
          </a:r>
          <a:endParaRPr lang="en-US" dirty="0"/>
        </a:p>
      </dgm:t>
    </dgm:pt>
    <dgm:pt modelId="{B389AACB-65A0-3C4C-8335-69872F34AAF1}" type="parTrans" cxnId="{AB67D5D6-EF18-2C45-AB8D-B7E71ED59960}">
      <dgm:prSet/>
      <dgm:spPr/>
      <dgm:t>
        <a:bodyPr/>
        <a:lstStyle/>
        <a:p>
          <a:endParaRPr lang="en-US"/>
        </a:p>
      </dgm:t>
    </dgm:pt>
    <dgm:pt modelId="{6CE91D18-A756-A64C-B339-DB3DDB3C18E7}" type="sibTrans" cxnId="{AB67D5D6-EF18-2C45-AB8D-B7E71ED59960}">
      <dgm:prSet/>
      <dgm:spPr/>
      <dgm:t>
        <a:bodyPr/>
        <a:lstStyle/>
        <a:p>
          <a:endParaRPr lang="en-US"/>
        </a:p>
      </dgm:t>
    </dgm:pt>
    <dgm:pt modelId="{AFF1DCCA-869E-BF48-AE70-D7CF6058A3D5}">
      <dgm:prSet phldrT="[Text]"/>
      <dgm:spPr/>
      <dgm:t>
        <a:bodyPr/>
        <a:lstStyle/>
        <a:p>
          <a:r>
            <a:rPr lang="en-US" dirty="0" smtClean="0"/>
            <a:t>Category</a:t>
          </a:r>
          <a:endParaRPr lang="en-US" dirty="0"/>
        </a:p>
      </dgm:t>
    </dgm:pt>
    <dgm:pt modelId="{565472C5-351A-6A47-B1DB-5960ECA48A59}" type="parTrans" cxnId="{C7F4444C-829F-6E4B-B44E-A683E5819168}">
      <dgm:prSet/>
      <dgm:spPr/>
      <dgm:t>
        <a:bodyPr/>
        <a:lstStyle/>
        <a:p>
          <a:endParaRPr lang="en-US"/>
        </a:p>
      </dgm:t>
    </dgm:pt>
    <dgm:pt modelId="{DDFCE617-53AA-784C-9889-DDF0A4095F8A}" type="sibTrans" cxnId="{C7F4444C-829F-6E4B-B44E-A683E5819168}">
      <dgm:prSet/>
      <dgm:spPr/>
      <dgm:t>
        <a:bodyPr/>
        <a:lstStyle/>
        <a:p>
          <a:endParaRPr lang="en-US"/>
        </a:p>
      </dgm:t>
    </dgm:pt>
    <dgm:pt modelId="{AF5EC167-24DD-F44E-AA98-41BF347B8425}">
      <dgm:prSet phldrT="[Text]"/>
      <dgm:spPr/>
      <dgm:t>
        <a:bodyPr/>
        <a:lstStyle/>
        <a:p>
          <a:r>
            <a:rPr lang="en-US" dirty="0" smtClean="0"/>
            <a:t>Forgot your password?</a:t>
          </a:r>
          <a:endParaRPr lang="en-US" dirty="0"/>
        </a:p>
      </dgm:t>
    </dgm:pt>
    <dgm:pt modelId="{8D88936D-7A95-4542-A4C8-704063821867}" type="parTrans" cxnId="{D4AEC859-B5E3-5049-B983-5A5B2F65CE17}">
      <dgm:prSet/>
      <dgm:spPr/>
      <dgm:t>
        <a:bodyPr/>
        <a:lstStyle/>
        <a:p>
          <a:endParaRPr lang="en-US"/>
        </a:p>
      </dgm:t>
    </dgm:pt>
    <dgm:pt modelId="{A39F8A09-45EF-464F-BACD-C1E6CB41EE5C}" type="sibTrans" cxnId="{D4AEC859-B5E3-5049-B983-5A5B2F65CE17}">
      <dgm:prSet/>
      <dgm:spPr/>
      <dgm:t>
        <a:bodyPr/>
        <a:lstStyle/>
        <a:p>
          <a:endParaRPr lang="en-US"/>
        </a:p>
      </dgm:t>
    </dgm:pt>
    <dgm:pt modelId="{F60CC18C-83C4-F346-8211-E18E63B32600}">
      <dgm:prSet phldrT="[Text]"/>
      <dgm:spPr/>
      <dgm:t>
        <a:bodyPr/>
        <a:lstStyle/>
        <a:p>
          <a:r>
            <a:rPr lang="en-US" dirty="0" smtClean="0"/>
            <a:t>Change password</a:t>
          </a:r>
          <a:endParaRPr lang="en-US" dirty="0" smtClean="0"/>
        </a:p>
      </dgm:t>
    </dgm:pt>
    <dgm:pt modelId="{ABF4A1D2-B6C2-CD47-9705-3E8BBD120A32}" type="parTrans" cxnId="{F6754560-BBC9-EC4F-B7D8-4058C835DAFF}">
      <dgm:prSet/>
      <dgm:spPr/>
      <dgm:t>
        <a:bodyPr/>
        <a:lstStyle/>
        <a:p>
          <a:endParaRPr lang="en-US"/>
        </a:p>
      </dgm:t>
    </dgm:pt>
    <dgm:pt modelId="{0A0071BE-587C-5D49-BD26-2F8D9A86E633}" type="sibTrans" cxnId="{F6754560-BBC9-EC4F-B7D8-4058C835DAFF}">
      <dgm:prSet/>
      <dgm:spPr/>
      <dgm:t>
        <a:bodyPr/>
        <a:lstStyle/>
        <a:p>
          <a:endParaRPr lang="en-US"/>
        </a:p>
      </dgm:t>
    </dgm:pt>
    <dgm:pt modelId="{A589F188-5BBE-F740-BFB4-D28F42C9054B}">
      <dgm:prSet phldrT="[Text]"/>
      <dgm:spPr/>
      <dgm:t>
        <a:bodyPr/>
        <a:lstStyle/>
        <a:p>
          <a:r>
            <a:rPr lang="en-US" dirty="0" smtClean="0"/>
            <a:t>Address book</a:t>
          </a:r>
          <a:endParaRPr lang="en-US" dirty="0" smtClean="0"/>
        </a:p>
      </dgm:t>
    </dgm:pt>
    <dgm:pt modelId="{CCA98178-CECF-1F4E-9BB9-3BEC8B837EE3}" type="parTrans" cxnId="{298656AC-71E9-3B46-BC09-522585720E46}">
      <dgm:prSet/>
      <dgm:spPr/>
      <dgm:t>
        <a:bodyPr/>
        <a:lstStyle/>
        <a:p>
          <a:endParaRPr lang="en-US"/>
        </a:p>
      </dgm:t>
    </dgm:pt>
    <dgm:pt modelId="{2BDC568B-016D-DB42-BE64-E7A83855124F}" type="sibTrans" cxnId="{298656AC-71E9-3B46-BC09-522585720E46}">
      <dgm:prSet/>
      <dgm:spPr/>
      <dgm:t>
        <a:bodyPr/>
        <a:lstStyle/>
        <a:p>
          <a:endParaRPr lang="en-US"/>
        </a:p>
      </dgm:t>
    </dgm:pt>
    <dgm:pt modelId="{7E411DBC-2DFF-4C44-B6DD-823D0B55806D}">
      <dgm:prSet phldrT="[Text]"/>
      <dgm:spPr/>
      <dgm:t>
        <a:bodyPr/>
        <a:lstStyle/>
        <a:p>
          <a:r>
            <a:rPr lang="en-US" dirty="0" smtClean="0"/>
            <a:t>New address</a:t>
          </a:r>
          <a:endParaRPr lang="en-US" dirty="0" smtClean="0"/>
        </a:p>
      </dgm:t>
    </dgm:pt>
    <dgm:pt modelId="{2EABAA00-FA88-F148-B820-9944C2D1315F}" type="parTrans" cxnId="{DE1396E3-370B-7B47-9E23-B3C36779AFC3}">
      <dgm:prSet/>
      <dgm:spPr/>
      <dgm:t>
        <a:bodyPr/>
        <a:lstStyle/>
        <a:p>
          <a:endParaRPr lang="en-US"/>
        </a:p>
      </dgm:t>
    </dgm:pt>
    <dgm:pt modelId="{C38AB8CE-3676-C946-A3AD-9099B9CF4F62}" type="sibTrans" cxnId="{DE1396E3-370B-7B47-9E23-B3C36779AFC3}">
      <dgm:prSet/>
      <dgm:spPr/>
      <dgm:t>
        <a:bodyPr/>
        <a:lstStyle/>
        <a:p>
          <a:endParaRPr lang="en-US"/>
        </a:p>
      </dgm:t>
    </dgm:pt>
    <dgm:pt modelId="{C6EF9F61-C6F2-2840-817E-27593EF1F892}">
      <dgm:prSet phldrT="[Text]"/>
      <dgm:spPr/>
      <dgm:t>
        <a:bodyPr/>
        <a:lstStyle/>
        <a:p>
          <a:r>
            <a:rPr lang="en-US" dirty="0" smtClean="0"/>
            <a:t>Edit address</a:t>
          </a:r>
          <a:endParaRPr lang="en-US" dirty="0" smtClean="0"/>
        </a:p>
      </dgm:t>
    </dgm:pt>
    <dgm:pt modelId="{4CF9A705-81A8-9E42-954E-6883CF32CF33}" type="parTrans" cxnId="{799B9AA1-A902-E648-80BF-9E0486D03E2C}">
      <dgm:prSet/>
      <dgm:spPr/>
      <dgm:t>
        <a:bodyPr/>
        <a:lstStyle/>
        <a:p>
          <a:endParaRPr lang="en-US"/>
        </a:p>
      </dgm:t>
    </dgm:pt>
    <dgm:pt modelId="{1084BD89-325A-5C4F-9A98-935F615D30FD}" type="sibTrans" cxnId="{799B9AA1-A902-E648-80BF-9E0486D03E2C}">
      <dgm:prSet/>
      <dgm:spPr/>
      <dgm:t>
        <a:bodyPr/>
        <a:lstStyle/>
        <a:p>
          <a:endParaRPr lang="en-US"/>
        </a:p>
      </dgm:t>
    </dgm:pt>
    <dgm:pt modelId="{7FC6DCAF-29CF-AD4D-99B2-D927A75175E4}">
      <dgm:prSet phldrT="[Text]"/>
      <dgm:spPr/>
      <dgm:t>
        <a:bodyPr/>
        <a:lstStyle/>
        <a:p>
          <a:r>
            <a:rPr lang="en-US" dirty="0" smtClean="0"/>
            <a:t>Delete address</a:t>
          </a:r>
          <a:endParaRPr lang="en-US" dirty="0" smtClean="0"/>
        </a:p>
      </dgm:t>
    </dgm:pt>
    <dgm:pt modelId="{F194F0AE-AB76-F348-A956-3ED3C3897464}" type="parTrans" cxnId="{3FBB8FD4-F86B-1A44-9D11-CC5AE102F869}">
      <dgm:prSet/>
      <dgm:spPr/>
      <dgm:t>
        <a:bodyPr/>
        <a:lstStyle/>
        <a:p>
          <a:endParaRPr lang="en-US"/>
        </a:p>
      </dgm:t>
    </dgm:pt>
    <dgm:pt modelId="{46119FFE-5FEC-B64F-9A44-6A4E183AC6C7}" type="sibTrans" cxnId="{3FBB8FD4-F86B-1A44-9D11-CC5AE102F869}">
      <dgm:prSet/>
      <dgm:spPr/>
      <dgm:t>
        <a:bodyPr/>
        <a:lstStyle/>
        <a:p>
          <a:endParaRPr lang="en-US"/>
        </a:p>
      </dgm:t>
    </dgm:pt>
    <dgm:pt modelId="{5C51E9B1-B92E-C046-88B1-D25E745B1F88}">
      <dgm:prSet phldrT="[Text]"/>
      <dgm:spPr/>
      <dgm:t>
        <a:bodyPr/>
        <a:lstStyle/>
        <a:p>
          <a:r>
            <a:rPr lang="en-US" dirty="0" smtClean="0"/>
            <a:t>Completed orders</a:t>
          </a:r>
          <a:endParaRPr lang="en-US" dirty="0" smtClean="0"/>
        </a:p>
      </dgm:t>
    </dgm:pt>
    <dgm:pt modelId="{821B0846-6DAD-AC47-AC11-56F49A32E885}" type="parTrans" cxnId="{89416D5B-DD36-D946-AEB7-1E8B19A122BA}">
      <dgm:prSet/>
      <dgm:spPr/>
      <dgm:t>
        <a:bodyPr/>
        <a:lstStyle/>
        <a:p>
          <a:endParaRPr lang="en-US"/>
        </a:p>
      </dgm:t>
    </dgm:pt>
    <dgm:pt modelId="{E61E91FC-82E4-E442-80F5-864982155BB8}" type="sibTrans" cxnId="{89416D5B-DD36-D946-AEB7-1E8B19A122BA}">
      <dgm:prSet/>
      <dgm:spPr/>
      <dgm:t>
        <a:bodyPr/>
        <a:lstStyle/>
        <a:p>
          <a:endParaRPr lang="en-US"/>
        </a:p>
      </dgm:t>
    </dgm:pt>
    <dgm:pt modelId="{FFE4763F-6D4A-C84C-AFD7-E49DFFC00531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 smtClean="0"/>
        </a:p>
      </dgm:t>
    </dgm:pt>
    <dgm:pt modelId="{A2E7E8AA-252B-964D-A76D-D1DBFC905610}" type="parTrans" cxnId="{B80C28E8-A6F1-0D40-B2C8-12608D2AAC24}">
      <dgm:prSet/>
      <dgm:spPr/>
      <dgm:t>
        <a:bodyPr/>
        <a:lstStyle/>
        <a:p>
          <a:endParaRPr lang="en-US"/>
        </a:p>
      </dgm:t>
    </dgm:pt>
    <dgm:pt modelId="{1201A228-14BC-6E41-8BA2-69B4F417B830}" type="sibTrans" cxnId="{B80C28E8-A6F1-0D40-B2C8-12608D2AAC24}">
      <dgm:prSet/>
      <dgm:spPr/>
      <dgm:t>
        <a:bodyPr/>
        <a:lstStyle/>
        <a:p>
          <a:endParaRPr lang="en-US"/>
        </a:p>
      </dgm:t>
    </dgm:pt>
    <dgm:pt modelId="{4AED2AC5-539B-814B-BCC3-6C935DA3172A}">
      <dgm:prSet phldrT="[Text]"/>
      <dgm:spPr/>
      <dgm:t>
        <a:bodyPr/>
        <a:lstStyle/>
        <a:p>
          <a:r>
            <a:rPr lang="en-US" dirty="0" smtClean="0"/>
            <a:t>Paid orders</a:t>
          </a:r>
          <a:endParaRPr lang="en-US" dirty="0" smtClean="0"/>
        </a:p>
      </dgm:t>
    </dgm:pt>
    <dgm:pt modelId="{DBA8AE41-0903-444F-9B01-6312C83579CF}" type="parTrans" cxnId="{D76EBBA9-E510-A440-841D-09364998FC9A}">
      <dgm:prSet/>
      <dgm:spPr/>
      <dgm:t>
        <a:bodyPr/>
        <a:lstStyle/>
        <a:p>
          <a:endParaRPr lang="en-US"/>
        </a:p>
      </dgm:t>
    </dgm:pt>
    <dgm:pt modelId="{88D39F9C-9E76-B646-AE40-A77C89FA0F12}" type="sibTrans" cxnId="{D76EBBA9-E510-A440-841D-09364998FC9A}">
      <dgm:prSet/>
      <dgm:spPr/>
      <dgm:t>
        <a:bodyPr/>
        <a:lstStyle/>
        <a:p>
          <a:endParaRPr lang="en-US"/>
        </a:p>
      </dgm:t>
    </dgm:pt>
    <dgm:pt modelId="{2C521B09-C2A6-304A-ADB7-EE19CB526CFC}">
      <dgm:prSet phldrT="[Text]"/>
      <dgm:spPr/>
      <dgm:t>
        <a:bodyPr/>
        <a:lstStyle/>
        <a:p>
          <a:r>
            <a:rPr lang="en-US" dirty="0" smtClean="0"/>
            <a:t>Delivered orders</a:t>
          </a:r>
          <a:endParaRPr lang="en-US" dirty="0" smtClean="0"/>
        </a:p>
      </dgm:t>
    </dgm:pt>
    <dgm:pt modelId="{4D14F183-C4D9-224B-9EE1-AA4BC4453985}" type="parTrans" cxnId="{806AB147-9FD9-1C46-8B9E-BABD81A53368}">
      <dgm:prSet/>
      <dgm:spPr/>
      <dgm:t>
        <a:bodyPr/>
        <a:lstStyle/>
        <a:p>
          <a:endParaRPr lang="en-US"/>
        </a:p>
      </dgm:t>
    </dgm:pt>
    <dgm:pt modelId="{A1A9641A-A371-D64B-88CA-41725DC7C729}" type="sibTrans" cxnId="{806AB147-9FD9-1C46-8B9E-BABD81A53368}">
      <dgm:prSet/>
      <dgm:spPr/>
      <dgm:t>
        <a:bodyPr/>
        <a:lstStyle/>
        <a:p>
          <a:endParaRPr lang="en-US"/>
        </a:p>
      </dgm:t>
    </dgm:pt>
    <dgm:pt modelId="{83D1D0E0-4D8F-2B4C-BA91-E46EEBA26BAB}">
      <dgm:prSet phldrT="[Text]"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08EA561E-9636-5841-927B-5ABC9CBCAD65}" type="parTrans" cxnId="{C6268211-9C35-0B44-96D8-6799F546D696}">
      <dgm:prSet/>
      <dgm:spPr/>
      <dgm:t>
        <a:bodyPr/>
        <a:lstStyle/>
        <a:p>
          <a:endParaRPr lang="en-US"/>
        </a:p>
      </dgm:t>
    </dgm:pt>
    <dgm:pt modelId="{251C8B05-C621-274A-BE99-B3AF2211821C}" type="sibTrans" cxnId="{C6268211-9C35-0B44-96D8-6799F546D696}">
      <dgm:prSet/>
      <dgm:spPr/>
      <dgm:t>
        <a:bodyPr/>
        <a:lstStyle/>
        <a:p>
          <a:endParaRPr lang="en-US"/>
        </a:p>
      </dgm:t>
    </dgm:pt>
    <dgm:pt modelId="{4A3CFD4F-A369-A748-81CE-5A3517A21A01}">
      <dgm:prSet phldrT="[Text]"/>
      <dgm:spPr/>
      <dgm:t>
        <a:bodyPr/>
        <a:lstStyle/>
        <a:p>
          <a:r>
            <a:rPr lang="en-US" dirty="0" smtClean="0"/>
            <a:t>About</a:t>
          </a:r>
          <a:endParaRPr lang="en-US" dirty="0" smtClean="0"/>
        </a:p>
      </dgm:t>
    </dgm:pt>
    <dgm:pt modelId="{B00D1B25-635B-774A-8490-C07651A50BA8}" type="parTrans" cxnId="{4FAB956F-978F-1248-98C7-D4D595822371}">
      <dgm:prSet/>
      <dgm:spPr/>
      <dgm:t>
        <a:bodyPr/>
        <a:lstStyle/>
        <a:p>
          <a:endParaRPr lang="en-US"/>
        </a:p>
      </dgm:t>
    </dgm:pt>
    <dgm:pt modelId="{36C62675-439A-874E-9BE2-76C0DFE6671D}" type="sibTrans" cxnId="{4FAB956F-978F-1248-98C7-D4D595822371}">
      <dgm:prSet/>
      <dgm:spPr/>
      <dgm:t>
        <a:bodyPr/>
        <a:lstStyle/>
        <a:p>
          <a:endParaRPr lang="en-US"/>
        </a:p>
      </dgm:t>
    </dgm:pt>
    <dgm:pt modelId="{CAD2C9E1-8ACF-BE4D-A341-E59F51BBCD09}">
      <dgm:prSet phldrT="[Text]"/>
      <dgm:spPr/>
      <dgm:t>
        <a:bodyPr/>
        <a:lstStyle/>
        <a:p>
          <a:r>
            <a:rPr lang="en-US" dirty="0" smtClean="0"/>
            <a:t>Credits</a:t>
          </a:r>
          <a:endParaRPr lang="en-US" dirty="0" smtClean="0"/>
        </a:p>
      </dgm:t>
    </dgm:pt>
    <dgm:pt modelId="{007B3AA8-7417-0C4D-8CCE-D8B3C95DEA0C}" type="parTrans" cxnId="{FA5CCA31-BCD4-5845-97C5-61B307105784}">
      <dgm:prSet/>
      <dgm:spPr/>
      <dgm:t>
        <a:bodyPr/>
        <a:lstStyle/>
        <a:p>
          <a:endParaRPr lang="en-US"/>
        </a:p>
      </dgm:t>
    </dgm:pt>
    <dgm:pt modelId="{0B19EAC7-0DE2-AC49-ABA5-E59D0E9BE179}" type="sibTrans" cxnId="{FA5CCA31-BCD4-5845-97C5-61B307105784}">
      <dgm:prSet/>
      <dgm:spPr/>
      <dgm:t>
        <a:bodyPr/>
        <a:lstStyle/>
        <a:p>
          <a:endParaRPr lang="en-US"/>
        </a:p>
      </dgm:t>
    </dgm:pt>
    <dgm:pt modelId="{1CFA7DE7-ECE8-B049-92EA-9451E486BF73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 smtClean="0"/>
        </a:p>
      </dgm:t>
    </dgm:pt>
    <dgm:pt modelId="{92629936-234C-284D-8BD7-3207CF9FD357}" type="parTrans" cxnId="{9AA640D3-AE2E-024E-9EBC-EFCBCE79F8FE}">
      <dgm:prSet/>
      <dgm:spPr/>
      <dgm:t>
        <a:bodyPr/>
        <a:lstStyle/>
        <a:p>
          <a:endParaRPr lang="en-US"/>
        </a:p>
      </dgm:t>
    </dgm:pt>
    <dgm:pt modelId="{EEA2EA79-B8CA-2F4A-8A43-E461B4096F52}" type="sibTrans" cxnId="{9AA640D3-AE2E-024E-9EBC-EFCBCE79F8FE}">
      <dgm:prSet/>
      <dgm:spPr/>
      <dgm:t>
        <a:bodyPr/>
        <a:lstStyle/>
        <a:p>
          <a:endParaRPr lang="en-US"/>
        </a:p>
      </dgm:t>
    </dgm:pt>
    <dgm:pt modelId="{F3DE1754-6921-5B48-8A1C-50026B1CB2D2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 smtClean="0"/>
        </a:p>
      </dgm:t>
    </dgm:pt>
    <dgm:pt modelId="{64EF63D8-4367-5744-8F30-A3FF5423DFFA}" type="parTrans" cxnId="{5FB13606-FE12-3F4A-8841-52B2950EC4E9}">
      <dgm:prSet/>
      <dgm:spPr/>
      <dgm:t>
        <a:bodyPr/>
        <a:lstStyle/>
        <a:p>
          <a:endParaRPr lang="en-US"/>
        </a:p>
      </dgm:t>
    </dgm:pt>
    <dgm:pt modelId="{FC626B0E-4096-2449-9350-CEF7C8BC8D84}" type="sibTrans" cxnId="{5FB13606-FE12-3F4A-8841-52B2950EC4E9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0D82A4BC-6151-444A-AE4C-BAAE071D7942}" type="pres">
      <dgm:prSet presAssocID="{B553BC4D-61CF-7644-A3F7-72D84096C05C}" presName="Name19" presStyleLbl="parChTrans1D2" presStyleIdx="0" presStyleCnt="9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0" presStyleCnt="9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8316F2DF-DD2A-8E48-946E-48A76CDB1EFF}" type="pres">
      <dgm:prSet presAssocID="{B389AACB-65A0-3C4C-8335-69872F34AAF1}" presName="Name19" presStyleLbl="parChTrans1D3" presStyleIdx="0" presStyleCnt="11"/>
      <dgm:spPr/>
    </dgm:pt>
    <dgm:pt modelId="{001352FD-AF84-5549-8DCE-A4C2477CAD79}" type="pres">
      <dgm:prSet presAssocID="{C9A84787-0323-8A4E-90E9-89F75A92AAFB}" presName="Name21" presStyleCnt="0"/>
      <dgm:spPr/>
    </dgm:pt>
    <dgm:pt modelId="{53A888AF-5866-BE41-B4AC-8AF29619D1B4}" type="pres">
      <dgm:prSet presAssocID="{C9A84787-0323-8A4E-90E9-89F75A92AAFB}" presName="level2Shape" presStyleLbl="node3" presStyleIdx="0" presStyleCnt="11"/>
      <dgm:spPr/>
      <dgm:t>
        <a:bodyPr/>
        <a:lstStyle/>
        <a:p>
          <a:endParaRPr lang="en-US"/>
        </a:p>
      </dgm:t>
    </dgm:pt>
    <dgm:pt modelId="{517D5DB3-515E-7349-B2ED-BB1909CC07EE}" type="pres">
      <dgm:prSet presAssocID="{C9A84787-0323-8A4E-90E9-89F75A92AAFB}" presName="hierChild3" presStyleCnt="0"/>
      <dgm:spPr/>
    </dgm:pt>
    <dgm:pt modelId="{CD007CCC-3B62-6C49-ADE7-5083587358A7}" type="pres">
      <dgm:prSet presAssocID="{565472C5-351A-6A47-B1DB-5960ECA48A59}" presName="Name19" presStyleLbl="parChTrans1D3" presStyleIdx="1" presStyleCnt="11"/>
      <dgm:spPr/>
    </dgm:pt>
    <dgm:pt modelId="{291E048E-622D-B549-9E50-CF339E9E9473}" type="pres">
      <dgm:prSet presAssocID="{AFF1DCCA-869E-BF48-AE70-D7CF6058A3D5}" presName="Name21" presStyleCnt="0"/>
      <dgm:spPr/>
    </dgm:pt>
    <dgm:pt modelId="{BC751D51-4F41-0C4C-BB56-9A90DE65521B}" type="pres">
      <dgm:prSet presAssocID="{AFF1DCCA-869E-BF48-AE70-D7CF6058A3D5}" presName="level2Shape" presStyleLbl="node3" presStyleIdx="1" presStyleCnt="11"/>
      <dgm:spPr/>
      <dgm:t>
        <a:bodyPr/>
        <a:lstStyle/>
        <a:p>
          <a:endParaRPr lang="en-US"/>
        </a:p>
      </dgm:t>
    </dgm:pt>
    <dgm:pt modelId="{D994E57D-7C08-464B-A7B5-E376E6E4C61A}" type="pres">
      <dgm:prSet presAssocID="{AFF1DCCA-869E-BF48-AE70-D7CF6058A3D5}" presName="hierChild3" presStyleCnt="0"/>
      <dgm:spPr/>
    </dgm:pt>
    <dgm:pt modelId="{D9DBFFB4-8C94-E940-A3D9-A7AA44617C3E}" type="pres">
      <dgm:prSet presAssocID="{CF3DDBE3-3740-2A49-A874-6D55EA8D317D}" presName="Name19" presStyleLbl="parChTrans1D2" presStyleIdx="1" presStyleCnt="9"/>
      <dgm:spPr/>
    </dgm:pt>
    <dgm:pt modelId="{1E05E306-4C52-9640-9B30-DCC1062329A4}" type="pres">
      <dgm:prSet presAssocID="{71398A0F-548E-1A44-AE3C-D0DB9FAF7317}" presName="Name21" presStyleCnt="0"/>
      <dgm:spPr/>
    </dgm:pt>
    <dgm:pt modelId="{269B7467-8696-5441-AEEE-597206F1FA7D}" type="pres">
      <dgm:prSet presAssocID="{71398A0F-548E-1A44-AE3C-D0DB9FAF7317}" presName="level2Shape" presStyleLbl="node2" presStyleIdx="1" presStyleCnt="9"/>
      <dgm:spPr/>
      <dgm:t>
        <a:bodyPr/>
        <a:lstStyle/>
        <a:p>
          <a:endParaRPr lang="en-US"/>
        </a:p>
      </dgm:t>
    </dgm:pt>
    <dgm:pt modelId="{DE061EA7-0156-F245-8597-503A1C304036}" type="pres">
      <dgm:prSet presAssocID="{71398A0F-548E-1A44-AE3C-D0DB9FAF7317}" presName="hierChild3" presStyleCnt="0"/>
      <dgm:spPr/>
    </dgm:pt>
    <dgm:pt modelId="{9CC7233D-5EBE-434D-918B-6C3475B044D5}" type="pres">
      <dgm:prSet presAssocID="{8B6A1C9F-193E-F140-8F56-EF24093EA1A3}" presName="Name19" presStyleLbl="parChTrans1D2" presStyleIdx="2" presStyleCnt="9"/>
      <dgm:spPr/>
    </dgm:pt>
    <dgm:pt modelId="{F0610573-D317-B345-B1F9-6B1DF5B67805}" type="pres">
      <dgm:prSet presAssocID="{04B48503-EDAF-124A-A72B-687EDDA05988}" presName="Name21" presStyleCnt="0"/>
      <dgm:spPr/>
    </dgm:pt>
    <dgm:pt modelId="{2DDCA4E4-DC97-9B48-8E04-20AD3E254FEE}" type="pres">
      <dgm:prSet presAssocID="{04B48503-EDAF-124A-A72B-687EDDA05988}" presName="level2Shape" presStyleLbl="node2" presStyleIdx="2" presStyleCnt="9"/>
      <dgm:spPr/>
      <dgm:t>
        <a:bodyPr/>
        <a:lstStyle/>
        <a:p>
          <a:endParaRPr lang="en-US"/>
        </a:p>
      </dgm:t>
    </dgm:pt>
    <dgm:pt modelId="{43F8BC23-1C3C-A947-9932-8105D8E332B7}" type="pres">
      <dgm:prSet presAssocID="{04B48503-EDAF-124A-A72B-687EDDA05988}" presName="hierChild3" presStyleCnt="0"/>
      <dgm:spPr/>
    </dgm:pt>
    <dgm:pt modelId="{0B36DFB8-E481-9846-9713-FD9BC35589F9}" type="pres">
      <dgm:prSet presAssocID="{8D88936D-7A95-4542-A4C8-704063821867}" presName="Name19" presStyleLbl="parChTrans1D3" presStyleIdx="2" presStyleCnt="11"/>
      <dgm:spPr/>
    </dgm:pt>
    <dgm:pt modelId="{2C11E41E-7436-194E-9EBF-729F1BBD1D14}" type="pres">
      <dgm:prSet presAssocID="{AF5EC167-24DD-F44E-AA98-41BF347B8425}" presName="Name21" presStyleCnt="0"/>
      <dgm:spPr/>
    </dgm:pt>
    <dgm:pt modelId="{FFB44854-B8FE-0946-878F-79A27639517F}" type="pres">
      <dgm:prSet presAssocID="{AF5EC167-24DD-F44E-AA98-41BF347B8425}" presName="level2Shape" presStyleLbl="node3" presStyleIdx="2" presStyleCnt="11"/>
      <dgm:spPr/>
      <dgm:t>
        <a:bodyPr/>
        <a:lstStyle/>
        <a:p>
          <a:endParaRPr lang="en-US"/>
        </a:p>
      </dgm:t>
    </dgm:pt>
    <dgm:pt modelId="{439A65AE-4462-DA4F-8E93-F6B84BAEC32E}" type="pres">
      <dgm:prSet presAssocID="{AF5EC167-24DD-F44E-AA98-41BF347B8425}" presName="hierChild3" presStyleCnt="0"/>
      <dgm:spPr/>
    </dgm:pt>
    <dgm:pt modelId="{B3E752D9-0DAF-4643-8967-E6BACF17435F}" type="pres">
      <dgm:prSet presAssocID="{7BB740C9-3C6B-E443-9D37-10BEEA9FF1F8}" presName="Name19" presStyleLbl="parChTrans1D2" presStyleIdx="3" presStyleCnt="9"/>
      <dgm:spPr/>
    </dgm:pt>
    <dgm:pt modelId="{41CE3A08-1D56-5F41-A13F-90CE1E333198}" type="pres">
      <dgm:prSet presAssocID="{86E1B045-1E46-F64C-9527-DBC0BBCF8E48}" presName="Name21" presStyleCnt="0"/>
      <dgm:spPr/>
    </dgm:pt>
    <dgm:pt modelId="{B9972A86-A3F6-6A47-B03A-39E4AB3F09BA}" type="pres">
      <dgm:prSet presAssocID="{86E1B045-1E46-F64C-9527-DBC0BBCF8E48}" presName="level2Shape" presStyleLbl="node2" presStyleIdx="3" presStyleCnt="9"/>
      <dgm:spPr/>
      <dgm:t>
        <a:bodyPr/>
        <a:lstStyle/>
        <a:p>
          <a:endParaRPr lang="en-US"/>
        </a:p>
      </dgm:t>
    </dgm:pt>
    <dgm:pt modelId="{59062BDB-22E3-B34B-857A-F66FB1DFB46D}" type="pres">
      <dgm:prSet presAssocID="{86E1B045-1E46-F64C-9527-DBC0BBCF8E48}" presName="hierChild3" presStyleCnt="0"/>
      <dgm:spPr/>
    </dgm:pt>
    <dgm:pt modelId="{80B1EB63-517B-3F41-96A4-C449E7CE44F1}" type="pres">
      <dgm:prSet presAssocID="{7F9CEABB-4961-654E-95FD-0D8597210B7D}" presName="Name19" presStyleLbl="parChTrans1D2" presStyleIdx="4" presStyleCnt="9"/>
      <dgm:spPr/>
      <dgm:t>
        <a:bodyPr/>
        <a:lstStyle/>
        <a:p>
          <a:endParaRPr lang="en-US"/>
        </a:p>
      </dgm:t>
    </dgm:pt>
    <dgm:pt modelId="{0F2B2D67-BD2C-464D-9BA6-87F816986F89}" type="pres">
      <dgm:prSet presAssocID="{47B2B18F-98B9-8148-B6DC-60798A233A44}" presName="Name21" presStyleCnt="0"/>
      <dgm:spPr/>
    </dgm:pt>
    <dgm:pt modelId="{20AF6D03-8BA3-6D4D-91D6-6BB621334EE0}" type="pres">
      <dgm:prSet presAssocID="{47B2B18F-98B9-8148-B6DC-60798A233A44}" presName="level2Shape" presStyleLbl="node2" presStyleIdx="4" presStyleCnt="9"/>
      <dgm:spPr/>
      <dgm:t>
        <a:bodyPr/>
        <a:lstStyle/>
        <a:p>
          <a:endParaRPr lang="en-US"/>
        </a:p>
      </dgm:t>
    </dgm:pt>
    <dgm:pt modelId="{270D6E81-0C34-AF49-9D53-44DD25E3327A}" type="pres">
      <dgm:prSet presAssocID="{47B2B18F-98B9-8148-B6DC-60798A233A44}" presName="hierChild3" presStyleCnt="0"/>
      <dgm:spPr/>
    </dgm:pt>
    <dgm:pt modelId="{ADA2498B-E8FE-E24A-80A0-32101A6C19E4}" type="pres">
      <dgm:prSet presAssocID="{AC8A1B67-7F4A-5949-8EE9-C24CD7CEFEF5}" presName="Name19" presStyleLbl="parChTrans1D3" presStyleIdx="3" presStyleCnt="11"/>
      <dgm:spPr/>
      <dgm:t>
        <a:bodyPr/>
        <a:lstStyle/>
        <a:p>
          <a:endParaRPr lang="en-US"/>
        </a:p>
      </dgm:t>
    </dgm:pt>
    <dgm:pt modelId="{0070FA15-272D-D24D-A20A-2B464F53616B}" type="pres">
      <dgm:prSet presAssocID="{4D96A72B-37A5-1442-826F-A659684CD6CD}" presName="Name21" presStyleCnt="0"/>
      <dgm:spPr/>
    </dgm:pt>
    <dgm:pt modelId="{60EB5E65-BE5E-A245-8575-5652AC14C400}" type="pres">
      <dgm:prSet presAssocID="{4D96A72B-37A5-1442-826F-A659684CD6CD}" presName="level2Shape" presStyleLbl="node3" presStyleIdx="3" presStyleCnt="11"/>
      <dgm:spPr/>
      <dgm:t>
        <a:bodyPr/>
        <a:lstStyle/>
        <a:p>
          <a:endParaRPr lang="en-US"/>
        </a:p>
      </dgm:t>
    </dgm:pt>
    <dgm:pt modelId="{5893139B-365C-574C-9DEF-C91E68ADC55D}" type="pres">
      <dgm:prSet presAssocID="{4D96A72B-37A5-1442-826F-A659684CD6CD}" presName="hierChild3" presStyleCnt="0"/>
      <dgm:spPr/>
    </dgm:pt>
    <dgm:pt modelId="{DFC1035A-BB9E-D54B-9D3B-A59CC7894DEC}" type="pres">
      <dgm:prSet presAssocID="{ABF4A1D2-B6C2-CD47-9705-3E8BBD120A32}" presName="Name19" presStyleLbl="parChTrans1D3" presStyleIdx="4" presStyleCnt="11"/>
      <dgm:spPr/>
    </dgm:pt>
    <dgm:pt modelId="{591D3DFF-7032-6149-B0CD-D4B19C5BB4BE}" type="pres">
      <dgm:prSet presAssocID="{F60CC18C-83C4-F346-8211-E18E63B32600}" presName="Name21" presStyleCnt="0"/>
      <dgm:spPr/>
    </dgm:pt>
    <dgm:pt modelId="{791F7BEF-D996-8F40-947C-A8E13C456870}" type="pres">
      <dgm:prSet presAssocID="{F60CC18C-83C4-F346-8211-E18E63B32600}" presName="level2Shape" presStyleLbl="node3" presStyleIdx="4" presStyleCnt="11"/>
      <dgm:spPr/>
      <dgm:t>
        <a:bodyPr/>
        <a:lstStyle/>
        <a:p>
          <a:endParaRPr lang="en-US"/>
        </a:p>
      </dgm:t>
    </dgm:pt>
    <dgm:pt modelId="{A9CAA357-CA64-0C46-A8D9-AB10E0FE6DBC}" type="pres">
      <dgm:prSet presAssocID="{F60CC18C-83C4-F346-8211-E18E63B32600}" presName="hierChild3" presStyleCnt="0"/>
      <dgm:spPr/>
    </dgm:pt>
    <dgm:pt modelId="{BAAAE675-372E-C64C-9DFC-2334B74F5B6F}" type="pres">
      <dgm:prSet presAssocID="{CCA98178-CECF-1F4E-9BB9-3BEC8B837EE3}" presName="Name19" presStyleLbl="parChTrans1D3" presStyleIdx="5" presStyleCnt="11"/>
      <dgm:spPr/>
    </dgm:pt>
    <dgm:pt modelId="{16884831-6200-EB47-B8D0-9544F3BDE7AD}" type="pres">
      <dgm:prSet presAssocID="{A589F188-5BBE-F740-BFB4-D28F42C9054B}" presName="Name21" presStyleCnt="0"/>
      <dgm:spPr/>
    </dgm:pt>
    <dgm:pt modelId="{40CEBFD4-83C3-5846-8D33-3AB5A5D95710}" type="pres">
      <dgm:prSet presAssocID="{A589F188-5BBE-F740-BFB4-D28F42C9054B}" presName="level2Shape" presStyleLbl="node3" presStyleIdx="5" presStyleCnt="11"/>
      <dgm:spPr/>
      <dgm:t>
        <a:bodyPr/>
        <a:lstStyle/>
        <a:p>
          <a:endParaRPr lang="en-US"/>
        </a:p>
      </dgm:t>
    </dgm:pt>
    <dgm:pt modelId="{AC22FA87-E67B-E142-8A58-25013FF4A09D}" type="pres">
      <dgm:prSet presAssocID="{A589F188-5BBE-F740-BFB4-D28F42C9054B}" presName="hierChild3" presStyleCnt="0"/>
      <dgm:spPr/>
    </dgm:pt>
    <dgm:pt modelId="{4ED9CBD7-1C8C-C54E-9E04-D4219E6BDA6C}" type="pres">
      <dgm:prSet presAssocID="{2EABAA00-FA88-F148-B820-9944C2D1315F}" presName="Name19" presStyleLbl="parChTrans1D4" presStyleIdx="0" presStyleCnt="3"/>
      <dgm:spPr/>
    </dgm:pt>
    <dgm:pt modelId="{90247BF8-FC62-FA4F-AEAA-2288D383D8CF}" type="pres">
      <dgm:prSet presAssocID="{7E411DBC-2DFF-4C44-B6DD-823D0B55806D}" presName="Name21" presStyleCnt="0"/>
      <dgm:spPr/>
    </dgm:pt>
    <dgm:pt modelId="{1D2E00EC-E833-6047-B478-2DBE7E168AFF}" type="pres">
      <dgm:prSet presAssocID="{7E411DBC-2DFF-4C44-B6DD-823D0B55806D}" presName="level2Shape" presStyleLbl="node4" presStyleIdx="0" presStyleCnt="3"/>
      <dgm:spPr/>
      <dgm:t>
        <a:bodyPr/>
        <a:lstStyle/>
        <a:p>
          <a:endParaRPr lang="en-US"/>
        </a:p>
      </dgm:t>
    </dgm:pt>
    <dgm:pt modelId="{ABB1F84E-56A9-D74E-AE72-04835DC3A45C}" type="pres">
      <dgm:prSet presAssocID="{7E411DBC-2DFF-4C44-B6DD-823D0B55806D}" presName="hierChild3" presStyleCnt="0"/>
      <dgm:spPr/>
    </dgm:pt>
    <dgm:pt modelId="{A6050186-D63E-864F-A7FB-933DDE98E4D9}" type="pres">
      <dgm:prSet presAssocID="{4CF9A705-81A8-9E42-954E-6883CF32CF33}" presName="Name19" presStyleLbl="parChTrans1D4" presStyleIdx="1" presStyleCnt="3"/>
      <dgm:spPr/>
    </dgm:pt>
    <dgm:pt modelId="{D9327323-72DE-6542-85A1-B063B921C4AC}" type="pres">
      <dgm:prSet presAssocID="{C6EF9F61-C6F2-2840-817E-27593EF1F892}" presName="Name21" presStyleCnt="0"/>
      <dgm:spPr/>
    </dgm:pt>
    <dgm:pt modelId="{08861A9B-CF27-C342-8B8F-36348C18EC0B}" type="pres">
      <dgm:prSet presAssocID="{C6EF9F61-C6F2-2840-817E-27593EF1F892}" presName="level2Shape" presStyleLbl="node4" presStyleIdx="1" presStyleCnt="3"/>
      <dgm:spPr/>
      <dgm:t>
        <a:bodyPr/>
        <a:lstStyle/>
        <a:p>
          <a:endParaRPr lang="en-US"/>
        </a:p>
      </dgm:t>
    </dgm:pt>
    <dgm:pt modelId="{AD9D9991-1BFB-4545-8FE2-DCE94D8B5AD3}" type="pres">
      <dgm:prSet presAssocID="{C6EF9F61-C6F2-2840-817E-27593EF1F892}" presName="hierChild3" presStyleCnt="0"/>
      <dgm:spPr/>
    </dgm:pt>
    <dgm:pt modelId="{54C8F112-08DD-E246-B5F5-9F8A7B221232}" type="pres">
      <dgm:prSet presAssocID="{F194F0AE-AB76-F348-A956-3ED3C3897464}" presName="Name19" presStyleLbl="parChTrans1D4" presStyleIdx="2" presStyleCnt="3"/>
      <dgm:spPr/>
    </dgm:pt>
    <dgm:pt modelId="{75FE0E9C-D2E6-744F-BFA2-2C536B47FEDF}" type="pres">
      <dgm:prSet presAssocID="{7FC6DCAF-29CF-AD4D-99B2-D927A75175E4}" presName="Name21" presStyleCnt="0"/>
      <dgm:spPr/>
    </dgm:pt>
    <dgm:pt modelId="{3F0EF743-C356-8C44-B74D-4A91D1D46D71}" type="pres">
      <dgm:prSet presAssocID="{7FC6DCAF-29CF-AD4D-99B2-D927A75175E4}" presName="level2Shape" presStyleLbl="node4" presStyleIdx="2" presStyleCnt="3"/>
      <dgm:spPr/>
      <dgm:t>
        <a:bodyPr/>
        <a:lstStyle/>
        <a:p>
          <a:endParaRPr lang="en-US"/>
        </a:p>
      </dgm:t>
    </dgm:pt>
    <dgm:pt modelId="{01F84059-45BF-D94F-A16F-1559D2115B70}" type="pres">
      <dgm:prSet presAssocID="{7FC6DCAF-29CF-AD4D-99B2-D927A75175E4}" presName="hierChild3" presStyleCnt="0"/>
      <dgm:spPr/>
    </dgm:pt>
    <dgm:pt modelId="{034F9D08-26B7-464C-98E8-BCC74B452887}" type="pres">
      <dgm:prSet presAssocID="{821B0846-6DAD-AC47-AC11-56F49A32E885}" presName="Name19" presStyleLbl="parChTrans1D3" presStyleIdx="6" presStyleCnt="11"/>
      <dgm:spPr/>
    </dgm:pt>
    <dgm:pt modelId="{C2447EB8-10DA-8040-9CDB-96BEA82F80AD}" type="pres">
      <dgm:prSet presAssocID="{5C51E9B1-B92E-C046-88B1-D25E745B1F88}" presName="Name21" presStyleCnt="0"/>
      <dgm:spPr/>
    </dgm:pt>
    <dgm:pt modelId="{2BCF6A44-CA3B-1D40-8C2A-66704108E553}" type="pres">
      <dgm:prSet presAssocID="{5C51E9B1-B92E-C046-88B1-D25E745B1F88}" presName="level2Shape" presStyleLbl="node3" presStyleIdx="6" presStyleCnt="11"/>
      <dgm:spPr/>
      <dgm:t>
        <a:bodyPr/>
        <a:lstStyle/>
        <a:p>
          <a:endParaRPr lang="en-US"/>
        </a:p>
      </dgm:t>
    </dgm:pt>
    <dgm:pt modelId="{927342F0-6630-4B44-B0CF-DFC171978230}" type="pres">
      <dgm:prSet presAssocID="{5C51E9B1-B92E-C046-88B1-D25E745B1F88}" presName="hierChild3" presStyleCnt="0"/>
      <dgm:spPr/>
    </dgm:pt>
    <dgm:pt modelId="{834ED12A-98BA-124A-83D0-5AF8577A70A7}" type="pres">
      <dgm:prSet presAssocID="{A2E7E8AA-252B-964D-A76D-D1DBFC905610}" presName="Name19" presStyleLbl="parChTrans1D2" presStyleIdx="5" presStyleCnt="9"/>
      <dgm:spPr/>
    </dgm:pt>
    <dgm:pt modelId="{3E764FDF-70AF-744D-9113-F327B8103226}" type="pres">
      <dgm:prSet presAssocID="{FFE4763F-6D4A-C84C-AFD7-E49DFFC00531}" presName="Name21" presStyleCnt="0"/>
      <dgm:spPr/>
    </dgm:pt>
    <dgm:pt modelId="{51B4BBB9-653E-4141-A21A-A8C05AC8F6E9}" type="pres">
      <dgm:prSet presAssocID="{FFE4763F-6D4A-C84C-AFD7-E49DFFC00531}" presName="level2Shape" presStyleLbl="node2" presStyleIdx="5" presStyleCnt="9"/>
      <dgm:spPr/>
      <dgm:t>
        <a:bodyPr/>
        <a:lstStyle/>
        <a:p>
          <a:endParaRPr lang="en-US"/>
        </a:p>
      </dgm:t>
    </dgm:pt>
    <dgm:pt modelId="{1D321EE1-ADE3-294A-B38C-776C76B74D18}" type="pres">
      <dgm:prSet presAssocID="{FFE4763F-6D4A-C84C-AFD7-E49DFFC00531}" presName="hierChild3" presStyleCnt="0"/>
      <dgm:spPr/>
    </dgm:pt>
    <dgm:pt modelId="{A40373D9-960F-7F4D-98E8-A9FB2DBB29E2}" type="pres">
      <dgm:prSet presAssocID="{DBA8AE41-0903-444F-9B01-6312C83579CF}" presName="Name19" presStyleLbl="parChTrans1D3" presStyleIdx="7" presStyleCnt="11"/>
      <dgm:spPr/>
    </dgm:pt>
    <dgm:pt modelId="{57CDE762-82EA-6842-8CF9-08E516C49471}" type="pres">
      <dgm:prSet presAssocID="{4AED2AC5-539B-814B-BCC3-6C935DA3172A}" presName="Name21" presStyleCnt="0"/>
      <dgm:spPr/>
    </dgm:pt>
    <dgm:pt modelId="{0015D2B2-ADA6-6649-8987-33BF465BA00F}" type="pres">
      <dgm:prSet presAssocID="{4AED2AC5-539B-814B-BCC3-6C935DA3172A}" presName="level2Shape" presStyleLbl="node3" presStyleIdx="7" presStyleCnt="11"/>
      <dgm:spPr/>
      <dgm:t>
        <a:bodyPr/>
        <a:lstStyle/>
        <a:p>
          <a:endParaRPr lang="en-US"/>
        </a:p>
      </dgm:t>
    </dgm:pt>
    <dgm:pt modelId="{735B0AA4-687A-E74C-A46D-8F15D6D478D6}" type="pres">
      <dgm:prSet presAssocID="{4AED2AC5-539B-814B-BCC3-6C935DA3172A}" presName="hierChild3" presStyleCnt="0"/>
      <dgm:spPr/>
    </dgm:pt>
    <dgm:pt modelId="{9BC4EC78-B262-C048-A423-4D9CB8008025}" type="pres">
      <dgm:prSet presAssocID="{4D14F183-C4D9-224B-9EE1-AA4BC4453985}" presName="Name19" presStyleLbl="parChTrans1D3" presStyleIdx="8" presStyleCnt="11"/>
      <dgm:spPr/>
    </dgm:pt>
    <dgm:pt modelId="{B8C2FE83-781E-854B-987A-AFDDF72FABFB}" type="pres">
      <dgm:prSet presAssocID="{2C521B09-C2A6-304A-ADB7-EE19CB526CFC}" presName="Name21" presStyleCnt="0"/>
      <dgm:spPr/>
    </dgm:pt>
    <dgm:pt modelId="{23F9216E-C7F3-D141-BA72-240F3E70368A}" type="pres">
      <dgm:prSet presAssocID="{2C521B09-C2A6-304A-ADB7-EE19CB526CFC}" presName="level2Shape" presStyleLbl="node3" presStyleIdx="8" presStyleCnt="11"/>
      <dgm:spPr/>
      <dgm:t>
        <a:bodyPr/>
        <a:lstStyle/>
        <a:p>
          <a:endParaRPr lang="en-US"/>
        </a:p>
      </dgm:t>
    </dgm:pt>
    <dgm:pt modelId="{D889B926-4809-8F46-BE54-039557D926EE}" type="pres">
      <dgm:prSet presAssocID="{2C521B09-C2A6-304A-ADB7-EE19CB526CFC}" presName="hierChild3" presStyleCnt="0"/>
      <dgm:spPr/>
    </dgm:pt>
    <dgm:pt modelId="{0FCD18C0-4738-0C42-96A8-68D42D113DA2}" type="pres">
      <dgm:prSet presAssocID="{08EA561E-9636-5841-927B-5ABC9CBCAD65}" presName="Name19" presStyleLbl="parChTrans1D3" presStyleIdx="9" presStyleCnt="11"/>
      <dgm:spPr/>
    </dgm:pt>
    <dgm:pt modelId="{CF664FB0-3BC3-3E43-9959-BF106B1F656D}" type="pres">
      <dgm:prSet presAssocID="{83D1D0E0-4D8F-2B4C-BA91-E46EEBA26BAB}" presName="Name21" presStyleCnt="0"/>
      <dgm:spPr/>
    </dgm:pt>
    <dgm:pt modelId="{0B4D4399-C510-AB4D-85AB-C3558C55314B}" type="pres">
      <dgm:prSet presAssocID="{83D1D0E0-4D8F-2B4C-BA91-E46EEBA26BAB}" presName="level2Shape" presStyleLbl="node3" presStyleIdx="9" presStyleCnt="11"/>
      <dgm:spPr/>
      <dgm:t>
        <a:bodyPr/>
        <a:lstStyle/>
        <a:p>
          <a:endParaRPr lang="en-US"/>
        </a:p>
      </dgm:t>
    </dgm:pt>
    <dgm:pt modelId="{97959964-3604-9942-87BF-78A851B8664B}" type="pres">
      <dgm:prSet presAssocID="{83D1D0E0-4D8F-2B4C-BA91-E46EEBA26BAB}" presName="hierChild3" presStyleCnt="0"/>
      <dgm:spPr/>
    </dgm:pt>
    <dgm:pt modelId="{40A4DB64-0E72-994A-A165-537167CD4950}" type="pres">
      <dgm:prSet presAssocID="{92629936-234C-284D-8BD7-3207CF9FD357}" presName="Name19" presStyleLbl="parChTrans1D2" presStyleIdx="6" presStyleCnt="9"/>
      <dgm:spPr/>
    </dgm:pt>
    <dgm:pt modelId="{0E2FD69C-09BA-6F48-906A-25CECF770348}" type="pres">
      <dgm:prSet presAssocID="{1CFA7DE7-ECE8-B049-92EA-9451E486BF73}" presName="Name21" presStyleCnt="0"/>
      <dgm:spPr/>
    </dgm:pt>
    <dgm:pt modelId="{DBBEE2C4-E54F-D942-993F-82E16E578EB8}" type="pres">
      <dgm:prSet presAssocID="{1CFA7DE7-ECE8-B049-92EA-9451E486BF73}" presName="level2Shape" presStyleLbl="node2" presStyleIdx="6" presStyleCnt="9"/>
      <dgm:spPr/>
      <dgm:t>
        <a:bodyPr/>
        <a:lstStyle/>
        <a:p>
          <a:endParaRPr lang="en-US"/>
        </a:p>
      </dgm:t>
    </dgm:pt>
    <dgm:pt modelId="{5C330A84-585C-094F-8FB9-4E5F793735D4}" type="pres">
      <dgm:prSet presAssocID="{1CFA7DE7-ECE8-B049-92EA-9451E486BF73}" presName="hierChild3" presStyleCnt="0"/>
      <dgm:spPr/>
    </dgm:pt>
    <dgm:pt modelId="{93270657-4C4A-F444-B4C6-F927919A2A3B}" type="pres">
      <dgm:prSet presAssocID="{64EF63D8-4367-5744-8F30-A3FF5423DFFA}" presName="Name19" presStyleLbl="parChTrans1D3" presStyleIdx="10" presStyleCnt="11"/>
      <dgm:spPr/>
    </dgm:pt>
    <dgm:pt modelId="{8A184C93-63A6-A54A-BC2B-CAF9FD35F246}" type="pres">
      <dgm:prSet presAssocID="{F3DE1754-6921-5B48-8A1C-50026B1CB2D2}" presName="Name21" presStyleCnt="0"/>
      <dgm:spPr/>
    </dgm:pt>
    <dgm:pt modelId="{946F4C34-E67F-D64A-9C68-A5169F9C4CFB}" type="pres">
      <dgm:prSet presAssocID="{F3DE1754-6921-5B48-8A1C-50026B1CB2D2}" presName="level2Shape" presStyleLbl="node3" presStyleIdx="10" presStyleCnt="11"/>
      <dgm:spPr/>
      <dgm:t>
        <a:bodyPr/>
        <a:lstStyle/>
        <a:p>
          <a:endParaRPr lang="en-US"/>
        </a:p>
      </dgm:t>
    </dgm:pt>
    <dgm:pt modelId="{3570A2D4-C5A4-D44C-95E0-98F55AEC6D64}" type="pres">
      <dgm:prSet presAssocID="{F3DE1754-6921-5B48-8A1C-50026B1CB2D2}" presName="hierChild3" presStyleCnt="0"/>
      <dgm:spPr/>
    </dgm:pt>
    <dgm:pt modelId="{09F45D7F-D313-334F-B626-DFE5C47D187E}" type="pres">
      <dgm:prSet presAssocID="{B00D1B25-635B-774A-8490-C07651A50BA8}" presName="Name19" presStyleLbl="parChTrans1D2" presStyleIdx="7" presStyleCnt="9"/>
      <dgm:spPr/>
    </dgm:pt>
    <dgm:pt modelId="{85ECA35D-CDF4-0C48-B0E8-786677EEC6E0}" type="pres">
      <dgm:prSet presAssocID="{4A3CFD4F-A369-A748-81CE-5A3517A21A01}" presName="Name21" presStyleCnt="0"/>
      <dgm:spPr/>
    </dgm:pt>
    <dgm:pt modelId="{7DE98858-2169-3147-8802-4D119636C8CD}" type="pres">
      <dgm:prSet presAssocID="{4A3CFD4F-A369-A748-81CE-5A3517A21A01}" presName="level2Shape" presStyleLbl="node2" presStyleIdx="7" presStyleCnt="9"/>
      <dgm:spPr/>
      <dgm:t>
        <a:bodyPr/>
        <a:lstStyle/>
        <a:p>
          <a:endParaRPr lang="en-US"/>
        </a:p>
      </dgm:t>
    </dgm:pt>
    <dgm:pt modelId="{68FE66DC-1448-2A4F-A260-41F4E8523C0D}" type="pres">
      <dgm:prSet presAssocID="{4A3CFD4F-A369-A748-81CE-5A3517A21A01}" presName="hierChild3" presStyleCnt="0"/>
      <dgm:spPr/>
    </dgm:pt>
    <dgm:pt modelId="{47F226ED-03DC-DB42-8882-368010BF9656}" type="pres">
      <dgm:prSet presAssocID="{007B3AA8-7417-0C4D-8CCE-D8B3C95DEA0C}" presName="Name19" presStyleLbl="parChTrans1D2" presStyleIdx="8" presStyleCnt="9"/>
      <dgm:spPr/>
    </dgm:pt>
    <dgm:pt modelId="{DD7919BE-F1FF-6743-889F-24578570E207}" type="pres">
      <dgm:prSet presAssocID="{CAD2C9E1-8ACF-BE4D-A341-E59F51BBCD09}" presName="Name21" presStyleCnt="0"/>
      <dgm:spPr/>
    </dgm:pt>
    <dgm:pt modelId="{48165126-8B80-4444-99A4-95E3621A03ED}" type="pres">
      <dgm:prSet presAssocID="{CAD2C9E1-8ACF-BE4D-A341-E59F51BBCD09}" presName="level2Shape" presStyleLbl="node2" presStyleIdx="8" presStyleCnt="9"/>
      <dgm:spPr/>
      <dgm:t>
        <a:bodyPr/>
        <a:lstStyle/>
        <a:p>
          <a:endParaRPr lang="en-US"/>
        </a:p>
      </dgm:t>
    </dgm:pt>
    <dgm:pt modelId="{CB3A31D9-629C-B741-A935-602E61F3A6E6}" type="pres">
      <dgm:prSet presAssocID="{CAD2C9E1-8ACF-BE4D-A341-E59F51BBCD09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76537DA2-F4D1-A949-BD0C-CCFC00845579}" type="presOf" srcId="{7FC6DCAF-29CF-AD4D-99B2-D927A75175E4}" destId="{3F0EF743-C356-8C44-B74D-4A91D1D46D71}" srcOrd="0" destOrd="0" presId="urn:microsoft.com/office/officeart/2005/8/layout/hierarchy6"/>
    <dgm:cxn modelId="{DFC8BF9C-A43F-A14F-BB97-FDD05A39A89E}" srcId="{C08EF094-AE84-924E-85E4-A3D904B2F369}" destId="{04B48503-EDAF-124A-A72B-687EDDA05988}" srcOrd="2" destOrd="0" parTransId="{8B6A1C9F-193E-F140-8F56-EF24093EA1A3}" sibTransId="{2A195EF6-7EAB-AD44-878B-CEA77377F893}"/>
    <dgm:cxn modelId="{CA31D7AF-A3FC-5846-84D8-98E58B7F3826}" type="presOf" srcId="{F3DE1754-6921-5B48-8A1C-50026B1CB2D2}" destId="{946F4C34-E67F-D64A-9C68-A5169F9C4CFB}" srcOrd="0" destOrd="0" presId="urn:microsoft.com/office/officeart/2005/8/layout/hierarchy6"/>
    <dgm:cxn modelId="{D3E77A13-FE66-7B4A-AD8B-E4A172DB7275}" srcId="{C08EF094-AE84-924E-85E4-A3D904B2F369}" destId="{11CEE5C9-55A8-824F-BA9B-B1A4975FA82D}" srcOrd="0" destOrd="0" parTransId="{B553BC4D-61CF-7644-A3F7-72D84096C05C}" sibTransId="{7AD6458B-C590-9344-B40C-E67A714B55E7}"/>
    <dgm:cxn modelId="{B5785C4A-D8DF-EE40-B8BC-68E6BB24561F}" type="presOf" srcId="{C6EF9F61-C6F2-2840-817E-27593EF1F892}" destId="{08861A9B-CF27-C342-8B8F-36348C18EC0B}" srcOrd="0" destOrd="0" presId="urn:microsoft.com/office/officeart/2005/8/layout/hierarchy6"/>
    <dgm:cxn modelId="{3D4E4BE6-6DE0-7048-AADB-D1F9656A706E}" type="presOf" srcId="{B00D1B25-635B-774A-8490-C07651A50BA8}" destId="{09F45D7F-D313-334F-B626-DFE5C47D187E}" srcOrd="0" destOrd="0" presId="urn:microsoft.com/office/officeart/2005/8/layout/hierarchy6"/>
    <dgm:cxn modelId="{3D7F507C-720E-CF42-8916-5C6EEF04280F}" type="presOf" srcId="{11CEE5C9-55A8-824F-BA9B-B1A4975FA82D}" destId="{12C9B420-269F-B448-B3CF-A84B7F528FC4}" srcOrd="0" destOrd="0" presId="urn:microsoft.com/office/officeart/2005/8/layout/hierarchy6"/>
    <dgm:cxn modelId="{DE1396E3-370B-7B47-9E23-B3C36779AFC3}" srcId="{A589F188-5BBE-F740-BFB4-D28F42C9054B}" destId="{7E411DBC-2DFF-4C44-B6DD-823D0B55806D}" srcOrd="0" destOrd="0" parTransId="{2EABAA00-FA88-F148-B820-9944C2D1315F}" sibTransId="{C38AB8CE-3676-C946-A3AD-9099B9CF4F62}"/>
    <dgm:cxn modelId="{91D47608-F309-C944-BF72-3A8BA61494CD}" type="presOf" srcId="{08EA561E-9636-5841-927B-5ABC9CBCAD65}" destId="{0FCD18C0-4738-0C42-96A8-68D42D113DA2}" srcOrd="0" destOrd="0" presId="urn:microsoft.com/office/officeart/2005/8/layout/hierarchy6"/>
    <dgm:cxn modelId="{C5C831F1-D84D-6944-877A-9783574115F8}" type="presOf" srcId="{71398A0F-548E-1A44-AE3C-D0DB9FAF7317}" destId="{269B7467-8696-5441-AEEE-597206F1FA7D}" srcOrd="0" destOrd="0" presId="urn:microsoft.com/office/officeart/2005/8/layout/hierarchy6"/>
    <dgm:cxn modelId="{BED65560-DC78-5F4B-AF0E-409522CF00F6}" type="presOf" srcId="{821B0846-6DAD-AC47-AC11-56F49A32E885}" destId="{034F9D08-26B7-464C-98E8-BCC74B452887}" srcOrd="0" destOrd="0" presId="urn:microsoft.com/office/officeart/2005/8/layout/hierarchy6"/>
    <dgm:cxn modelId="{65F92067-7B47-3046-A57B-402B29736CF1}" type="presOf" srcId="{CF3DDBE3-3740-2A49-A874-6D55EA8D317D}" destId="{D9DBFFB4-8C94-E940-A3D9-A7AA44617C3E}" srcOrd="0" destOrd="0" presId="urn:microsoft.com/office/officeart/2005/8/layout/hierarchy6"/>
    <dgm:cxn modelId="{902C6287-2F0D-4644-844F-BA1C9443050B}" type="presOf" srcId="{F60CC18C-83C4-F346-8211-E18E63B32600}" destId="{791F7BEF-D996-8F40-947C-A8E13C456870}" srcOrd="0" destOrd="0" presId="urn:microsoft.com/office/officeart/2005/8/layout/hierarchy6"/>
    <dgm:cxn modelId="{F75335DA-D189-124C-9F19-3EDD7C2A8B3B}" type="presOf" srcId="{4D96A72B-37A5-1442-826F-A659684CD6CD}" destId="{60EB5E65-BE5E-A245-8575-5652AC14C400}" srcOrd="0" destOrd="0" presId="urn:microsoft.com/office/officeart/2005/8/layout/hierarchy6"/>
    <dgm:cxn modelId="{D4AEC859-B5E3-5049-B983-5A5B2F65CE17}" srcId="{04B48503-EDAF-124A-A72B-687EDDA05988}" destId="{AF5EC167-24DD-F44E-AA98-41BF347B8425}" srcOrd="0" destOrd="0" parTransId="{8D88936D-7A95-4542-A4C8-704063821867}" sibTransId="{A39F8A09-45EF-464F-BACD-C1E6CB41EE5C}"/>
    <dgm:cxn modelId="{26FF1F30-86AF-7A45-AD37-0BF9F254CAF8}" type="presOf" srcId="{04B48503-EDAF-124A-A72B-687EDDA05988}" destId="{2DDCA4E4-DC97-9B48-8E04-20AD3E254FEE}" srcOrd="0" destOrd="0" presId="urn:microsoft.com/office/officeart/2005/8/layout/hierarchy6"/>
    <dgm:cxn modelId="{5FB13606-FE12-3F4A-8841-52B2950EC4E9}" srcId="{1CFA7DE7-ECE8-B049-92EA-9451E486BF73}" destId="{F3DE1754-6921-5B48-8A1C-50026B1CB2D2}" srcOrd="0" destOrd="0" parTransId="{64EF63D8-4367-5744-8F30-A3FF5423DFFA}" sibTransId="{FC626B0E-4096-2449-9350-CEF7C8BC8D84}"/>
    <dgm:cxn modelId="{736C6B7A-9728-F24A-B6A6-D99A959F28B3}" type="presOf" srcId="{B389AACB-65A0-3C4C-8335-69872F34AAF1}" destId="{8316F2DF-DD2A-8E48-946E-48A76CDB1EFF}" srcOrd="0" destOrd="0" presId="urn:microsoft.com/office/officeart/2005/8/layout/hierarchy6"/>
    <dgm:cxn modelId="{D76EBBA9-E510-A440-841D-09364998FC9A}" srcId="{FFE4763F-6D4A-C84C-AFD7-E49DFFC00531}" destId="{4AED2AC5-539B-814B-BCC3-6C935DA3172A}" srcOrd="0" destOrd="0" parTransId="{DBA8AE41-0903-444F-9B01-6312C83579CF}" sibTransId="{88D39F9C-9E76-B646-AE40-A77C89FA0F12}"/>
    <dgm:cxn modelId="{2D365A12-FADE-304C-9BE3-1115C44EAF0A}" type="presOf" srcId="{8D88936D-7A95-4542-A4C8-704063821867}" destId="{0B36DFB8-E481-9846-9713-FD9BC35589F9}" srcOrd="0" destOrd="0" presId="urn:microsoft.com/office/officeart/2005/8/layout/hierarchy6"/>
    <dgm:cxn modelId="{89D7BD84-FC8C-BD4C-8F4E-E9F59AEE7E5C}" srcId="{C08EF094-AE84-924E-85E4-A3D904B2F369}" destId="{71398A0F-548E-1A44-AE3C-D0DB9FAF7317}" srcOrd="1" destOrd="0" parTransId="{CF3DDBE3-3740-2A49-A874-6D55EA8D317D}" sibTransId="{9A70D5A8-BE70-D741-993C-A1337A2D0159}"/>
    <dgm:cxn modelId="{3FBB8FD4-F86B-1A44-9D11-CC5AE102F869}" srcId="{A589F188-5BBE-F740-BFB4-D28F42C9054B}" destId="{7FC6DCAF-29CF-AD4D-99B2-D927A75175E4}" srcOrd="2" destOrd="0" parTransId="{F194F0AE-AB76-F348-A956-3ED3C3897464}" sibTransId="{46119FFE-5FEC-B64F-9A44-6A4E183AC6C7}"/>
    <dgm:cxn modelId="{4AC3AD98-A75A-0747-A387-884AFF3979B3}" type="presOf" srcId="{7F9CEABB-4961-654E-95FD-0D8597210B7D}" destId="{80B1EB63-517B-3F41-96A4-C449E7CE44F1}" srcOrd="0" destOrd="0" presId="urn:microsoft.com/office/officeart/2005/8/layout/hierarchy6"/>
    <dgm:cxn modelId="{DF6AAD01-62CF-A443-8B6D-BFC5C6268C7E}" type="presOf" srcId="{C9A84787-0323-8A4E-90E9-89F75A92AAFB}" destId="{53A888AF-5866-BE41-B4AC-8AF29619D1B4}" srcOrd="0" destOrd="0" presId="urn:microsoft.com/office/officeart/2005/8/layout/hierarchy6"/>
    <dgm:cxn modelId="{D8251EC5-1CEE-9B48-AC72-0E89DCEA2D5E}" type="presOf" srcId="{DBA8AE41-0903-444F-9B01-6312C83579CF}" destId="{A40373D9-960F-7F4D-98E8-A9FB2DBB29E2}" srcOrd="0" destOrd="0" presId="urn:microsoft.com/office/officeart/2005/8/layout/hierarchy6"/>
    <dgm:cxn modelId="{0984871C-8A10-C849-8E63-2F7A8522B1DC}" type="presOf" srcId="{565472C5-351A-6A47-B1DB-5960ECA48A59}" destId="{CD007CCC-3B62-6C49-ADE7-5083587358A7}" srcOrd="0" destOrd="0" presId="urn:microsoft.com/office/officeart/2005/8/layout/hierarchy6"/>
    <dgm:cxn modelId="{799B9AA1-A902-E648-80BF-9E0486D03E2C}" srcId="{A589F188-5BBE-F740-BFB4-D28F42C9054B}" destId="{C6EF9F61-C6F2-2840-817E-27593EF1F892}" srcOrd="1" destOrd="0" parTransId="{4CF9A705-81A8-9E42-954E-6883CF32CF33}" sibTransId="{1084BD89-325A-5C4F-9A98-935F615D30FD}"/>
    <dgm:cxn modelId="{17BAE909-D3BF-C042-B9CF-40725D3F2402}" type="presOf" srcId="{2EABAA00-FA88-F148-B820-9944C2D1315F}" destId="{4ED9CBD7-1C8C-C54E-9E04-D4219E6BDA6C}" srcOrd="0" destOrd="0" presId="urn:microsoft.com/office/officeart/2005/8/layout/hierarchy6"/>
    <dgm:cxn modelId="{544D3877-77BA-5245-BED6-010D7F6C349C}" type="presOf" srcId="{B553BC4D-61CF-7644-A3F7-72D84096C05C}" destId="{0D82A4BC-6151-444A-AE4C-BAAE071D7942}" srcOrd="0" destOrd="0" presId="urn:microsoft.com/office/officeart/2005/8/layout/hierarchy6"/>
    <dgm:cxn modelId="{0526A5FC-9695-5F42-A792-7FCB127B7D58}" type="presOf" srcId="{4D14F183-C4D9-224B-9EE1-AA4BC4453985}" destId="{9BC4EC78-B262-C048-A423-4D9CB8008025}" srcOrd="0" destOrd="0" presId="urn:microsoft.com/office/officeart/2005/8/layout/hierarchy6"/>
    <dgm:cxn modelId="{298656AC-71E9-3B46-BC09-522585720E46}" srcId="{47B2B18F-98B9-8148-B6DC-60798A233A44}" destId="{A589F188-5BBE-F740-BFB4-D28F42C9054B}" srcOrd="2" destOrd="0" parTransId="{CCA98178-CECF-1F4E-9BB9-3BEC8B837EE3}" sibTransId="{2BDC568B-016D-DB42-BE64-E7A83855124F}"/>
    <dgm:cxn modelId="{CC2B6226-9F73-EB4E-904C-C813A91F7C91}" type="presOf" srcId="{4AED2AC5-539B-814B-BCC3-6C935DA3172A}" destId="{0015D2B2-ADA6-6649-8987-33BF465BA00F}" srcOrd="0" destOrd="0" presId="urn:microsoft.com/office/officeart/2005/8/layout/hierarchy6"/>
    <dgm:cxn modelId="{36D869A2-0E30-7346-A41A-78AAA0FE610C}" type="presOf" srcId="{007B3AA8-7417-0C4D-8CCE-D8B3C95DEA0C}" destId="{47F226ED-03DC-DB42-8882-368010BF9656}" srcOrd="0" destOrd="0" presId="urn:microsoft.com/office/officeart/2005/8/layout/hierarchy6"/>
    <dgm:cxn modelId="{FA5CCA31-BCD4-5845-97C5-61B307105784}" srcId="{C08EF094-AE84-924E-85E4-A3D904B2F369}" destId="{CAD2C9E1-8ACF-BE4D-A341-E59F51BBCD09}" srcOrd="8" destOrd="0" parTransId="{007B3AA8-7417-0C4D-8CCE-D8B3C95DEA0C}" sibTransId="{0B19EAC7-0DE2-AC49-ABA5-E59D0E9BE179}"/>
    <dgm:cxn modelId="{85644B5C-018B-6048-B8A8-A0E8E3FE5C49}" type="presOf" srcId="{8B6A1C9F-193E-F140-8F56-EF24093EA1A3}" destId="{9CC7233D-5EBE-434D-918B-6C3475B044D5}" srcOrd="0" destOrd="0" presId="urn:microsoft.com/office/officeart/2005/8/layout/hierarchy6"/>
    <dgm:cxn modelId="{4FAB956F-978F-1248-98C7-D4D595822371}" srcId="{C08EF094-AE84-924E-85E4-A3D904B2F369}" destId="{4A3CFD4F-A369-A748-81CE-5A3517A21A01}" srcOrd="7" destOrd="0" parTransId="{B00D1B25-635B-774A-8490-C07651A50BA8}" sibTransId="{36C62675-439A-874E-9BE2-76C0DFE6671D}"/>
    <dgm:cxn modelId="{29BAD149-9397-9045-92C2-6140E630D2E1}" type="presOf" srcId="{7BB740C9-3C6B-E443-9D37-10BEEA9FF1F8}" destId="{B3E752D9-0DAF-4643-8967-E6BACF17435F}" srcOrd="0" destOrd="0" presId="urn:microsoft.com/office/officeart/2005/8/layout/hierarchy6"/>
    <dgm:cxn modelId="{9F464C4E-B30A-E84C-B55B-BB0D6C717D73}" type="presOf" srcId="{ABF4A1D2-B6C2-CD47-9705-3E8BBD120A32}" destId="{DFC1035A-BB9E-D54B-9D3B-A59CC7894DEC}" srcOrd="0" destOrd="0" presId="urn:microsoft.com/office/officeart/2005/8/layout/hierarchy6"/>
    <dgm:cxn modelId="{89416D5B-DD36-D946-AEB7-1E8B19A122BA}" srcId="{47B2B18F-98B9-8148-B6DC-60798A233A44}" destId="{5C51E9B1-B92E-C046-88B1-D25E745B1F88}" srcOrd="3" destOrd="0" parTransId="{821B0846-6DAD-AC47-AC11-56F49A32E885}" sibTransId="{E61E91FC-82E4-E442-80F5-864982155BB8}"/>
    <dgm:cxn modelId="{1D9543FF-1893-0543-BABD-ABC584541FA3}" type="presOf" srcId="{9A122E2C-DEE7-8D42-81CF-F4CF4D3FCAF1}" destId="{2A965C83-2AD7-904C-B62F-6ADE3507654A}" srcOrd="0" destOrd="0" presId="urn:microsoft.com/office/officeart/2005/8/layout/hierarchy6"/>
    <dgm:cxn modelId="{481177F3-F546-8E47-9308-5B2BC8F5EBE0}" type="presOf" srcId="{47B2B18F-98B9-8148-B6DC-60798A233A44}" destId="{20AF6D03-8BA3-6D4D-91D6-6BB621334EE0}" srcOrd="0" destOrd="0" presId="urn:microsoft.com/office/officeart/2005/8/layout/hierarchy6"/>
    <dgm:cxn modelId="{AF5F15E2-C9E6-8841-8522-EF11AE1E0BDE}" type="presOf" srcId="{C08EF094-AE84-924E-85E4-A3D904B2F369}" destId="{BFE0B1C6-1844-0046-86D8-4DEE78FD86A3}" srcOrd="0" destOrd="0" presId="urn:microsoft.com/office/officeart/2005/8/layout/hierarchy6"/>
    <dgm:cxn modelId="{806AB147-9FD9-1C46-8B9E-BABD81A53368}" srcId="{FFE4763F-6D4A-C84C-AFD7-E49DFFC00531}" destId="{2C521B09-C2A6-304A-ADB7-EE19CB526CFC}" srcOrd="1" destOrd="0" parTransId="{4D14F183-C4D9-224B-9EE1-AA4BC4453985}" sibTransId="{A1A9641A-A371-D64B-88CA-41725DC7C729}"/>
    <dgm:cxn modelId="{4BDAD7B0-1477-BC44-B797-BC263CEA1A43}" type="presOf" srcId="{83D1D0E0-4D8F-2B4C-BA91-E46EEBA26BAB}" destId="{0B4D4399-C510-AB4D-85AB-C3558C55314B}" srcOrd="0" destOrd="0" presId="urn:microsoft.com/office/officeart/2005/8/layout/hierarchy6"/>
    <dgm:cxn modelId="{C7F4444C-829F-6E4B-B44E-A683E5819168}" srcId="{11CEE5C9-55A8-824F-BA9B-B1A4975FA82D}" destId="{AFF1DCCA-869E-BF48-AE70-D7CF6058A3D5}" srcOrd="1" destOrd="0" parTransId="{565472C5-351A-6A47-B1DB-5960ECA48A59}" sibTransId="{DDFCE617-53AA-784C-9889-DDF0A4095F8A}"/>
    <dgm:cxn modelId="{DBB005A6-A32D-2442-ABB1-150F4CA74EAC}" type="presOf" srcId="{AFF1DCCA-869E-BF48-AE70-D7CF6058A3D5}" destId="{BC751D51-4F41-0C4C-BB56-9A90DE65521B}" srcOrd="0" destOrd="0" presId="urn:microsoft.com/office/officeart/2005/8/layout/hierarchy6"/>
    <dgm:cxn modelId="{78BBCCB7-1DF8-054D-B92F-4A2EE230CF2E}" type="presOf" srcId="{CAD2C9E1-8ACF-BE4D-A341-E59F51BBCD09}" destId="{48165126-8B80-4444-99A4-95E3621A03ED}" srcOrd="0" destOrd="0" presId="urn:microsoft.com/office/officeart/2005/8/layout/hierarchy6"/>
    <dgm:cxn modelId="{5042F99A-5F4D-B145-9B70-298504A0D909}" type="presOf" srcId="{FFE4763F-6D4A-C84C-AFD7-E49DFFC00531}" destId="{51B4BBB9-653E-4141-A21A-A8C05AC8F6E9}" srcOrd="0" destOrd="0" presId="urn:microsoft.com/office/officeart/2005/8/layout/hierarchy6"/>
    <dgm:cxn modelId="{D7685F49-252B-8E46-B4CD-FCBD58922240}" type="presOf" srcId="{A589F188-5BBE-F740-BFB4-D28F42C9054B}" destId="{40CEBFD4-83C3-5846-8D33-3AB5A5D95710}" srcOrd="0" destOrd="0" presId="urn:microsoft.com/office/officeart/2005/8/layout/hierarchy6"/>
    <dgm:cxn modelId="{BEE4E55D-9860-D847-8F98-C9434422352D}" type="presOf" srcId="{1CFA7DE7-ECE8-B049-92EA-9451E486BF73}" destId="{DBBEE2C4-E54F-D942-993F-82E16E578EB8}" srcOrd="0" destOrd="0" presId="urn:microsoft.com/office/officeart/2005/8/layout/hierarchy6"/>
    <dgm:cxn modelId="{AB67D5D6-EF18-2C45-AB8D-B7E71ED59960}" srcId="{11CEE5C9-55A8-824F-BA9B-B1A4975FA82D}" destId="{C9A84787-0323-8A4E-90E9-89F75A92AAFB}" srcOrd="0" destOrd="0" parTransId="{B389AACB-65A0-3C4C-8335-69872F34AAF1}" sibTransId="{6CE91D18-A756-A64C-B339-DB3DDB3C18E7}"/>
    <dgm:cxn modelId="{C029879A-2C08-844F-8503-6ED89362193C}" type="presOf" srcId="{7E411DBC-2DFF-4C44-B6DD-823D0B55806D}" destId="{1D2E00EC-E833-6047-B478-2DBE7E168AFF}" srcOrd="0" destOrd="0" presId="urn:microsoft.com/office/officeart/2005/8/layout/hierarchy6"/>
    <dgm:cxn modelId="{B1304A37-5698-8A44-8FC7-525E5487D771}" type="presOf" srcId="{92629936-234C-284D-8BD7-3207CF9FD357}" destId="{40A4DB64-0E72-994A-A165-537167CD4950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5B638FE4-932A-144D-8811-625C3C1E3E77}" type="presOf" srcId="{64EF63D8-4367-5744-8F30-A3FF5423DFFA}" destId="{93270657-4C4A-F444-B4C6-F927919A2A3B}" srcOrd="0" destOrd="0" presId="urn:microsoft.com/office/officeart/2005/8/layout/hierarchy6"/>
    <dgm:cxn modelId="{7760F484-3930-444D-B3A0-89576C563145}" type="presOf" srcId="{2C521B09-C2A6-304A-ADB7-EE19CB526CFC}" destId="{23F9216E-C7F3-D141-BA72-240F3E70368A}" srcOrd="0" destOrd="0" presId="urn:microsoft.com/office/officeart/2005/8/layout/hierarchy6"/>
    <dgm:cxn modelId="{9AA640D3-AE2E-024E-9EBC-EFCBCE79F8FE}" srcId="{C08EF094-AE84-924E-85E4-A3D904B2F369}" destId="{1CFA7DE7-ECE8-B049-92EA-9451E486BF73}" srcOrd="6" destOrd="0" parTransId="{92629936-234C-284D-8BD7-3207CF9FD357}" sibTransId="{EEA2EA79-B8CA-2F4A-8A43-E461B4096F52}"/>
    <dgm:cxn modelId="{5E0EB3FB-C51F-E948-A272-0B3ABA9DB489}" type="presOf" srcId="{F194F0AE-AB76-F348-A956-3ED3C3897464}" destId="{54C8F112-08DD-E246-B5F5-9F8A7B221232}" srcOrd="0" destOrd="0" presId="urn:microsoft.com/office/officeart/2005/8/layout/hierarchy6"/>
    <dgm:cxn modelId="{874A721F-07E1-AE4B-8B94-EE084787D84F}" type="presOf" srcId="{4A3CFD4F-A369-A748-81CE-5A3517A21A01}" destId="{7DE98858-2169-3147-8802-4D119636C8CD}" srcOrd="0" destOrd="0" presId="urn:microsoft.com/office/officeart/2005/8/layout/hierarchy6"/>
    <dgm:cxn modelId="{B80C28E8-A6F1-0D40-B2C8-12608D2AAC24}" srcId="{C08EF094-AE84-924E-85E4-A3D904B2F369}" destId="{FFE4763F-6D4A-C84C-AFD7-E49DFFC00531}" srcOrd="5" destOrd="0" parTransId="{A2E7E8AA-252B-964D-A76D-D1DBFC905610}" sibTransId="{1201A228-14BC-6E41-8BA2-69B4F417B830}"/>
    <dgm:cxn modelId="{3C8EAEC3-BA11-B04B-8065-A3FB78100CA0}" type="presOf" srcId="{4CF9A705-81A8-9E42-954E-6883CF32CF33}" destId="{A6050186-D63E-864F-A7FB-933DDE98E4D9}" srcOrd="0" destOrd="0" presId="urn:microsoft.com/office/officeart/2005/8/layout/hierarchy6"/>
    <dgm:cxn modelId="{8F1FCADD-A273-5544-A3BB-0C4C0BCA7ABA}" srcId="{C08EF094-AE84-924E-85E4-A3D904B2F369}" destId="{47B2B18F-98B9-8148-B6DC-60798A233A44}" srcOrd="4" destOrd="0" parTransId="{7F9CEABB-4961-654E-95FD-0D8597210B7D}" sibTransId="{E2D0ED87-1DC6-BE44-9BAE-A14A1A73BA14}"/>
    <dgm:cxn modelId="{C6268211-9C35-0B44-96D8-6799F546D696}" srcId="{FFE4763F-6D4A-C84C-AFD7-E49DFFC00531}" destId="{83D1D0E0-4D8F-2B4C-BA91-E46EEBA26BAB}" srcOrd="2" destOrd="0" parTransId="{08EA561E-9636-5841-927B-5ABC9CBCAD65}" sibTransId="{251C8B05-C621-274A-BE99-B3AF2211821C}"/>
    <dgm:cxn modelId="{2E6AF29A-1E7B-784E-8B36-DC1960799E0B}" type="presOf" srcId="{CCA98178-CECF-1F4E-9BB9-3BEC8B837EE3}" destId="{BAAAE675-372E-C64C-9DFC-2334B74F5B6F}" srcOrd="0" destOrd="0" presId="urn:microsoft.com/office/officeart/2005/8/layout/hierarchy6"/>
    <dgm:cxn modelId="{E5E10ADA-30E3-2240-A76E-D6790B3473AB}" type="presOf" srcId="{5C51E9B1-B92E-C046-88B1-D25E745B1F88}" destId="{2BCF6A44-CA3B-1D40-8C2A-66704108E553}" srcOrd="0" destOrd="0" presId="urn:microsoft.com/office/officeart/2005/8/layout/hierarchy6"/>
    <dgm:cxn modelId="{B9C2B32B-73D3-654F-A505-AA3A1B144A88}" srcId="{C08EF094-AE84-924E-85E4-A3D904B2F369}" destId="{86E1B045-1E46-F64C-9527-DBC0BBCF8E48}" srcOrd="3" destOrd="0" parTransId="{7BB740C9-3C6B-E443-9D37-10BEEA9FF1F8}" sibTransId="{F4F2180F-746B-6B4C-A01E-81D9EC7C8B3B}"/>
    <dgm:cxn modelId="{10E845EA-8F49-9B4D-9A49-15527719BC77}" srcId="{47B2B18F-98B9-8148-B6DC-60798A233A44}" destId="{4D96A72B-37A5-1442-826F-A659684CD6CD}" srcOrd="0" destOrd="0" parTransId="{AC8A1B67-7F4A-5949-8EE9-C24CD7CEFEF5}" sibTransId="{68943B30-4E50-D04A-9789-2B44BBB90AED}"/>
    <dgm:cxn modelId="{4307D80D-2835-EB4E-B595-B4B6163DA910}" type="presOf" srcId="{AC8A1B67-7F4A-5949-8EE9-C24CD7CEFEF5}" destId="{ADA2498B-E8FE-E24A-80A0-32101A6C19E4}" srcOrd="0" destOrd="0" presId="urn:microsoft.com/office/officeart/2005/8/layout/hierarchy6"/>
    <dgm:cxn modelId="{F6754560-BBC9-EC4F-B7D8-4058C835DAFF}" srcId="{47B2B18F-98B9-8148-B6DC-60798A233A44}" destId="{F60CC18C-83C4-F346-8211-E18E63B32600}" srcOrd="1" destOrd="0" parTransId="{ABF4A1D2-B6C2-CD47-9705-3E8BBD120A32}" sibTransId="{0A0071BE-587C-5D49-BD26-2F8D9A86E633}"/>
    <dgm:cxn modelId="{D2803E51-9C67-7343-976B-A955E4C26DA5}" type="presOf" srcId="{86E1B045-1E46-F64C-9527-DBC0BBCF8E48}" destId="{B9972A86-A3F6-6A47-B03A-39E4AB3F09BA}" srcOrd="0" destOrd="0" presId="urn:microsoft.com/office/officeart/2005/8/layout/hierarchy6"/>
    <dgm:cxn modelId="{5A159180-2246-1546-B034-6CB1FC600C68}" type="presOf" srcId="{A2E7E8AA-252B-964D-A76D-D1DBFC905610}" destId="{834ED12A-98BA-124A-83D0-5AF8577A70A7}" srcOrd="0" destOrd="0" presId="urn:microsoft.com/office/officeart/2005/8/layout/hierarchy6"/>
    <dgm:cxn modelId="{BAB01431-D731-1B4D-BFF6-5B46BA440788}" type="presOf" srcId="{AF5EC167-24DD-F44E-AA98-41BF347B8425}" destId="{FFB44854-B8FE-0946-878F-79A27639517F}" srcOrd="0" destOrd="0" presId="urn:microsoft.com/office/officeart/2005/8/layout/hierarchy6"/>
    <dgm:cxn modelId="{E2113B05-3F39-024F-B5DC-B9FDEC0E893D}" type="presParOf" srcId="{2A965C83-2AD7-904C-B62F-6ADE3507654A}" destId="{C6421A64-AA7C-1E48-9F15-AA7FFC6D1C44}" srcOrd="0" destOrd="0" presId="urn:microsoft.com/office/officeart/2005/8/layout/hierarchy6"/>
    <dgm:cxn modelId="{CB82DF4B-C3B7-EB45-BA23-9F6031EC4C28}" type="presParOf" srcId="{C6421A64-AA7C-1E48-9F15-AA7FFC6D1C44}" destId="{C3CCB6E3-FFA1-CE4A-8AE3-C053AFA1ABA8}" srcOrd="0" destOrd="0" presId="urn:microsoft.com/office/officeart/2005/8/layout/hierarchy6"/>
    <dgm:cxn modelId="{78E863EA-2304-574A-ABA8-CDDF19D7EBD9}" type="presParOf" srcId="{C3CCB6E3-FFA1-CE4A-8AE3-C053AFA1ABA8}" destId="{9F1E73B1-8ADF-3946-A97F-3C273ADF2EE6}" srcOrd="0" destOrd="0" presId="urn:microsoft.com/office/officeart/2005/8/layout/hierarchy6"/>
    <dgm:cxn modelId="{BE93571A-540C-C241-AD6F-6CDD0E5A8EE7}" type="presParOf" srcId="{9F1E73B1-8ADF-3946-A97F-3C273ADF2EE6}" destId="{BFE0B1C6-1844-0046-86D8-4DEE78FD86A3}" srcOrd="0" destOrd="0" presId="urn:microsoft.com/office/officeart/2005/8/layout/hierarchy6"/>
    <dgm:cxn modelId="{CE12CBDD-5ADB-2B4A-8F1F-A9F75A8DEDD3}" type="presParOf" srcId="{9F1E73B1-8ADF-3946-A97F-3C273ADF2EE6}" destId="{496B1887-49F3-0642-A8A4-7DA9247E8109}" srcOrd="1" destOrd="0" presId="urn:microsoft.com/office/officeart/2005/8/layout/hierarchy6"/>
    <dgm:cxn modelId="{39B25587-9066-544E-B231-4A60F3074E73}" type="presParOf" srcId="{496B1887-49F3-0642-A8A4-7DA9247E8109}" destId="{0D82A4BC-6151-444A-AE4C-BAAE071D7942}" srcOrd="0" destOrd="0" presId="urn:microsoft.com/office/officeart/2005/8/layout/hierarchy6"/>
    <dgm:cxn modelId="{BC173B16-D310-B946-A8C6-EF5AB0F7FF6F}" type="presParOf" srcId="{496B1887-49F3-0642-A8A4-7DA9247E8109}" destId="{A3D7AAEC-9E3C-EF4E-ABE8-4C9B8EAED77C}" srcOrd="1" destOrd="0" presId="urn:microsoft.com/office/officeart/2005/8/layout/hierarchy6"/>
    <dgm:cxn modelId="{65549D26-3530-A345-89A6-916EB534176F}" type="presParOf" srcId="{A3D7AAEC-9E3C-EF4E-ABE8-4C9B8EAED77C}" destId="{12C9B420-269F-B448-B3CF-A84B7F528FC4}" srcOrd="0" destOrd="0" presId="urn:microsoft.com/office/officeart/2005/8/layout/hierarchy6"/>
    <dgm:cxn modelId="{7677C77A-F554-D349-A48E-660111812CA6}" type="presParOf" srcId="{A3D7AAEC-9E3C-EF4E-ABE8-4C9B8EAED77C}" destId="{0FECB5BC-32CE-1248-B1EF-B6BFD5242866}" srcOrd="1" destOrd="0" presId="urn:microsoft.com/office/officeart/2005/8/layout/hierarchy6"/>
    <dgm:cxn modelId="{5A1285FB-49D7-A34E-AEE2-AE111EBC545A}" type="presParOf" srcId="{0FECB5BC-32CE-1248-B1EF-B6BFD5242866}" destId="{8316F2DF-DD2A-8E48-946E-48A76CDB1EFF}" srcOrd="0" destOrd="0" presId="urn:microsoft.com/office/officeart/2005/8/layout/hierarchy6"/>
    <dgm:cxn modelId="{237396D4-44C0-9A49-8FEF-B74937B7CA18}" type="presParOf" srcId="{0FECB5BC-32CE-1248-B1EF-B6BFD5242866}" destId="{001352FD-AF84-5549-8DCE-A4C2477CAD79}" srcOrd="1" destOrd="0" presId="urn:microsoft.com/office/officeart/2005/8/layout/hierarchy6"/>
    <dgm:cxn modelId="{39FF2DD9-6CF6-5347-974D-1CF58B488ECC}" type="presParOf" srcId="{001352FD-AF84-5549-8DCE-A4C2477CAD79}" destId="{53A888AF-5866-BE41-B4AC-8AF29619D1B4}" srcOrd="0" destOrd="0" presId="urn:microsoft.com/office/officeart/2005/8/layout/hierarchy6"/>
    <dgm:cxn modelId="{62108482-0F61-8849-9086-FB05D3A7577B}" type="presParOf" srcId="{001352FD-AF84-5549-8DCE-A4C2477CAD79}" destId="{517D5DB3-515E-7349-B2ED-BB1909CC07EE}" srcOrd="1" destOrd="0" presId="urn:microsoft.com/office/officeart/2005/8/layout/hierarchy6"/>
    <dgm:cxn modelId="{4973FDF6-DEF6-1744-A8BF-837CC34100AC}" type="presParOf" srcId="{0FECB5BC-32CE-1248-B1EF-B6BFD5242866}" destId="{CD007CCC-3B62-6C49-ADE7-5083587358A7}" srcOrd="2" destOrd="0" presId="urn:microsoft.com/office/officeart/2005/8/layout/hierarchy6"/>
    <dgm:cxn modelId="{23FAB8DD-B2F4-8D46-B454-DB87F51F7024}" type="presParOf" srcId="{0FECB5BC-32CE-1248-B1EF-B6BFD5242866}" destId="{291E048E-622D-B549-9E50-CF339E9E9473}" srcOrd="3" destOrd="0" presId="urn:microsoft.com/office/officeart/2005/8/layout/hierarchy6"/>
    <dgm:cxn modelId="{84ED369C-4228-264C-AB52-A128FCF80DDC}" type="presParOf" srcId="{291E048E-622D-B549-9E50-CF339E9E9473}" destId="{BC751D51-4F41-0C4C-BB56-9A90DE65521B}" srcOrd="0" destOrd="0" presId="urn:microsoft.com/office/officeart/2005/8/layout/hierarchy6"/>
    <dgm:cxn modelId="{381DCB70-4D9C-9149-BAD2-3D49EBD97BA1}" type="presParOf" srcId="{291E048E-622D-B549-9E50-CF339E9E9473}" destId="{D994E57D-7C08-464B-A7B5-E376E6E4C61A}" srcOrd="1" destOrd="0" presId="urn:microsoft.com/office/officeart/2005/8/layout/hierarchy6"/>
    <dgm:cxn modelId="{AE4DC9F3-B4FF-544A-9F6E-074931F95B03}" type="presParOf" srcId="{496B1887-49F3-0642-A8A4-7DA9247E8109}" destId="{D9DBFFB4-8C94-E940-A3D9-A7AA44617C3E}" srcOrd="2" destOrd="0" presId="urn:microsoft.com/office/officeart/2005/8/layout/hierarchy6"/>
    <dgm:cxn modelId="{5864FD98-4366-A243-A178-A44E633F2018}" type="presParOf" srcId="{496B1887-49F3-0642-A8A4-7DA9247E8109}" destId="{1E05E306-4C52-9640-9B30-DCC1062329A4}" srcOrd="3" destOrd="0" presId="urn:microsoft.com/office/officeart/2005/8/layout/hierarchy6"/>
    <dgm:cxn modelId="{EEABCB75-3ED5-0D47-A467-9E72646264B5}" type="presParOf" srcId="{1E05E306-4C52-9640-9B30-DCC1062329A4}" destId="{269B7467-8696-5441-AEEE-597206F1FA7D}" srcOrd="0" destOrd="0" presId="urn:microsoft.com/office/officeart/2005/8/layout/hierarchy6"/>
    <dgm:cxn modelId="{00AEF792-F892-2143-8C33-71364623A04F}" type="presParOf" srcId="{1E05E306-4C52-9640-9B30-DCC1062329A4}" destId="{DE061EA7-0156-F245-8597-503A1C304036}" srcOrd="1" destOrd="0" presId="urn:microsoft.com/office/officeart/2005/8/layout/hierarchy6"/>
    <dgm:cxn modelId="{398BBFC1-DC03-114B-BB0B-0FCC4BA2CB0E}" type="presParOf" srcId="{496B1887-49F3-0642-A8A4-7DA9247E8109}" destId="{9CC7233D-5EBE-434D-918B-6C3475B044D5}" srcOrd="4" destOrd="0" presId="urn:microsoft.com/office/officeart/2005/8/layout/hierarchy6"/>
    <dgm:cxn modelId="{F7434FEE-CF38-A04D-AE6E-1C4B71333B91}" type="presParOf" srcId="{496B1887-49F3-0642-A8A4-7DA9247E8109}" destId="{F0610573-D317-B345-B1F9-6B1DF5B67805}" srcOrd="5" destOrd="0" presId="urn:microsoft.com/office/officeart/2005/8/layout/hierarchy6"/>
    <dgm:cxn modelId="{0C04EC50-1678-884C-85AB-53C7C2AB6400}" type="presParOf" srcId="{F0610573-D317-B345-B1F9-6B1DF5B67805}" destId="{2DDCA4E4-DC97-9B48-8E04-20AD3E254FEE}" srcOrd="0" destOrd="0" presId="urn:microsoft.com/office/officeart/2005/8/layout/hierarchy6"/>
    <dgm:cxn modelId="{FC98E50A-D7BB-974D-A11E-A781C1ED1446}" type="presParOf" srcId="{F0610573-D317-B345-B1F9-6B1DF5B67805}" destId="{43F8BC23-1C3C-A947-9932-8105D8E332B7}" srcOrd="1" destOrd="0" presId="urn:microsoft.com/office/officeart/2005/8/layout/hierarchy6"/>
    <dgm:cxn modelId="{ED54C0E3-A42E-5D46-8F87-F0058D8B73E2}" type="presParOf" srcId="{43F8BC23-1C3C-A947-9932-8105D8E332B7}" destId="{0B36DFB8-E481-9846-9713-FD9BC35589F9}" srcOrd="0" destOrd="0" presId="urn:microsoft.com/office/officeart/2005/8/layout/hierarchy6"/>
    <dgm:cxn modelId="{E0EEDEE1-98D9-B042-9889-0330FB8C8459}" type="presParOf" srcId="{43F8BC23-1C3C-A947-9932-8105D8E332B7}" destId="{2C11E41E-7436-194E-9EBF-729F1BBD1D14}" srcOrd="1" destOrd="0" presId="urn:microsoft.com/office/officeart/2005/8/layout/hierarchy6"/>
    <dgm:cxn modelId="{8AAB0EA5-12A8-684C-AEEB-56EA18F5B208}" type="presParOf" srcId="{2C11E41E-7436-194E-9EBF-729F1BBD1D14}" destId="{FFB44854-B8FE-0946-878F-79A27639517F}" srcOrd="0" destOrd="0" presId="urn:microsoft.com/office/officeart/2005/8/layout/hierarchy6"/>
    <dgm:cxn modelId="{65EBD09F-A919-7148-844F-02332E13DFE7}" type="presParOf" srcId="{2C11E41E-7436-194E-9EBF-729F1BBD1D14}" destId="{439A65AE-4462-DA4F-8E93-F6B84BAEC32E}" srcOrd="1" destOrd="0" presId="urn:microsoft.com/office/officeart/2005/8/layout/hierarchy6"/>
    <dgm:cxn modelId="{67A9FF5F-0746-C449-A2C9-5D50B1B0950F}" type="presParOf" srcId="{496B1887-49F3-0642-A8A4-7DA9247E8109}" destId="{B3E752D9-0DAF-4643-8967-E6BACF17435F}" srcOrd="6" destOrd="0" presId="urn:microsoft.com/office/officeart/2005/8/layout/hierarchy6"/>
    <dgm:cxn modelId="{8CDE9931-AD8C-F841-AE83-8C5F4DD2D58B}" type="presParOf" srcId="{496B1887-49F3-0642-A8A4-7DA9247E8109}" destId="{41CE3A08-1D56-5F41-A13F-90CE1E333198}" srcOrd="7" destOrd="0" presId="urn:microsoft.com/office/officeart/2005/8/layout/hierarchy6"/>
    <dgm:cxn modelId="{4EC7451F-E3D7-4D43-BE4F-796793FC7CA1}" type="presParOf" srcId="{41CE3A08-1D56-5F41-A13F-90CE1E333198}" destId="{B9972A86-A3F6-6A47-B03A-39E4AB3F09BA}" srcOrd="0" destOrd="0" presId="urn:microsoft.com/office/officeart/2005/8/layout/hierarchy6"/>
    <dgm:cxn modelId="{95A99EA1-3EF6-854A-A3F1-F345A9A4F4B6}" type="presParOf" srcId="{41CE3A08-1D56-5F41-A13F-90CE1E333198}" destId="{59062BDB-22E3-B34B-857A-F66FB1DFB46D}" srcOrd="1" destOrd="0" presId="urn:microsoft.com/office/officeart/2005/8/layout/hierarchy6"/>
    <dgm:cxn modelId="{4E514F7D-F642-7C4C-A289-D53DD17E3F25}" type="presParOf" srcId="{496B1887-49F3-0642-A8A4-7DA9247E8109}" destId="{80B1EB63-517B-3F41-96A4-C449E7CE44F1}" srcOrd="8" destOrd="0" presId="urn:microsoft.com/office/officeart/2005/8/layout/hierarchy6"/>
    <dgm:cxn modelId="{D7E560D0-8A52-C345-918D-C2E4C64E2E23}" type="presParOf" srcId="{496B1887-49F3-0642-A8A4-7DA9247E8109}" destId="{0F2B2D67-BD2C-464D-9BA6-87F816986F89}" srcOrd="9" destOrd="0" presId="urn:microsoft.com/office/officeart/2005/8/layout/hierarchy6"/>
    <dgm:cxn modelId="{45A12C7A-CCE1-7A40-8CBA-6B1A2F5DE0ED}" type="presParOf" srcId="{0F2B2D67-BD2C-464D-9BA6-87F816986F89}" destId="{20AF6D03-8BA3-6D4D-91D6-6BB621334EE0}" srcOrd="0" destOrd="0" presId="urn:microsoft.com/office/officeart/2005/8/layout/hierarchy6"/>
    <dgm:cxn modelId="{4A809A84-A98A-1F4B-8E74-649084B1BFA8}" type="presParOf" srcId="{0F2B2D67-BD2C-464D-9BA6-87F816986F89}" destId="{270D6E81-0C34-AF49-9D53-44DD25E3327A}" srcOrd="1" destOrd="0" presId="urn:microsoft.com/office/officeart/2005/8/layout/hierarchy6"/>
    <dgm:cxn modelId="{69C3AC95-4013-B34D-B22E-2DE1CA8CE6CF}" type="presParOf" srcId="{270D6E81-0C34-AF49-9D53-44DD25E3327A}" destId="{ADA2498B-E8FE-E24A-80A0-32101A6C19E4}" srcOrd="0" destOrd="0" presId="urn:microsoft.com/office/officeart/2005/8/layout/hierarchy6"/>
    <dgm:cxn modelId="{2EF03C0E-18C9-E54D-8084-EFC6B950F323}" type="presParOf" srcId="{270D6E81-0C34-AF49-9D53-44DD25E3327A}" destId="{0070FA15-272D-D24D-A20A-2B464F53616B}" srcOrd="1" destOrd="0" presId="urn:microsoft.com/office/officeart/2005/8/layout/hierarchy6"/>
    <dgm:cxn modelId="{9E1C4244-94AC-704A-A430-C8C5F5A06B52}" type="presParOf" srcId="{0070FA15-272D-D24D-A20A-2B464F53616B}" destId="{60EB5E65-BE5E-A245-8575-5652AC14C400}" srcOrd="0" destOrd="0" presId="urn:microsoft.com/office/officeart/2005/8/layout/hierarchy6"/>
    <dgm:cxn modelId="{F770C81C-4684-5644-9118-6C32AF807723}" type="presParOf" srcId="{0070FA15-272D-D24D-A20A-2B464F53616B}" destId="{5893139B-365C-574C-9DEF-C91E68ADC55D}" srcOrd="1" destOrd="0" presId="urn:microsoft.com/office/officeart/2005/8/layout/hierarchy6"/>
    <dgm:cxn modelId="{FC78A647-BD44-F94C-8210-6F89DEB292E0}" type="presParOf" srcId="{270D6E81-0C34-AF49-9D53-44DD25E3327A}" destId="{DFC1035A-BB9E-D54B-9D3B-A59CC7894DEC}" srcOrd="2" destOrd="0" presId="urn:microsoft.com/office/officeart/2005/8/layout/hierarchy6"/>
    <dgm:cxn modelId="{6478830C-A4DC-494F-938B-DA6967BE3CD5}" type="presParOf" srcId="{270D6E81-0C34-AF49-9D53-44DD25E3327A}" destId="{591D3DFF-7032-6149-B0CD-D4B19C5BB4BE}" srcOrd="3" destOrd="0" presId="urn:microsoft.com/office/officeart/2005/8/layout/hierarchy6"/>
    <dgm:cxn modelId="{0C7CA961-E128-A040-B103-4BEE83E9A17F}" type="presParOf" srcId="{591D3DFF-7032-6149-B0CD-D4B19C5BB4BE}" destId="{791F7BEF-D996-8F40-947C-A8E13C456870}" srcOrd="0" destOrd="0" presId="urn:microsoft.com/office/officeart/2005/8/layout/hierarchy6"/>
    <dgm:cxn modelId="{2EF48EB9-373A-FB4B-AB1C-8F9130F9CCA5}" type="presParOf" srcId="{591D3DFF-7032-6149-B0CD-D4B19C5BB4BE}" destId="{A9CAA357-CA64-0C46-A8D9-AB10E0FE6DBC}" srcOrd="1" destOrd="0" presId="urn:microsoft.com/office/officeart/2005/8/layout/hierarchy6"/>
    <dgm:cxn modelId="{A1926075-6EDB-CE42-BF81-EACCA307246E}" type="presParOf" srcId="{270D6E81-0C34-AF49-9D53-44DD25E3327A}" destId="{BAAAE675-372E-C64C-9DFC-2334B74F5B6F}" srcOrd="4" destOrd="0" presId="urn:microsoft.com/office/officeart/2005/8/layout/hierarchy6"/>
    <dgm:cxn modelId="{5689F631-56B8-6C40-8CC4-53FFAEC9E787}" type="presParOf" srcId="{270D6E81-0C34-AF49-9D53-44DD25E3327A}" destId="{16884831-6200-EB47-B8D0-9544F3BDE7AD}" srcOrd="5" destOrd="0" presId="urn:microsoft.com/office/officeart/2005/8/layout/hierarchy6"/>
    <dgm:cxn modelId="{1A2895DE-D63C-4941-AD21-9F126C7FAD33}" type="presParOf" srcId="{16884831-6200-EB47-B8D0-9544F3BDE7AD}" destId="{40CEBFD4-83C3-5846-8D33-3AB5A5D95710}" srcOrd="0" destOrd="0" presId="urn:microsoft.com/office/officeart/2005/8/layout/hierarchy6"/>
    <dgm:cxn modelId="{21D06B54-A351-584E-B9AC-D10E76849DF1}" type="presParOf" srcId="{16884831-6200-EB47-B8D0-9544F3BDE7AD}" destId="{AC22FA87-E67B-E142-8A58-25013FF4A09D}" srcOrd="1" destOrd="0" presId="urn:microsoft.com/office/officeart/2005/8/layout/hierarchy6"/>
    <dgm:cxn modelId="{A49F8E88-0C20-064C-917C-7894749E0DCE}" type="presParOf" srcId="{AC22FA87-E67B-E142-8A58-25013FF4A09D}" destId="{4ED9CBD7-1C8C-C54E-9E04-D4219E6BDA6C}" srcOrd="0" destOrd="0" presId="urn:microsoft.com/office/officeart/2005/8/layout/hierarchy6"/>
    <dgm:cxn modelId="{45F9EBD8-562A-2248-8323-5695BA13E4BA}" type="presParOf" srcId="{AC22FA87-E67B-E142-8A58-25013FF4A09D}" destId="{90247BF8-FC62-FA4F-AEAA-2288D383D8CF}" srcOrd="1" destOrd="0" presId="urn:microsoft.com/office/officeart/2005/8/layout/hierarchy6"/>
    <dgm:cxn modelId="{89D14553-5FE0-8246-8E35-AE14396C5B4A}" type="presParOf" srcId="{90247BF8-FC62-FA4F-AEAA-2288D383D8CF}" destId="{1D2E00EC-E833-6047-B478-2DBE7E168AFF}" srcOrd="0" destOrd="0" presId="urn:microsoft.com/office/officeart/2005/8/layout/hierarchy6"/>
    <dgm:cxn modelId="{6684CFD1-8516-6A41-B00B-173436689332}" type="presParOf" srcId="{90247BF8-FC62-FA4F-AEAA-2288D383D8CF}" destId="{ABB1F84E-56A9-D74E-AE72-04835DC3A45C}" srcOrd="1" destOrd="0" presId="urn:microsoft.com/office/officeart/2005/8/layout/hierarchy6"/>
    <dgm:cxn modelId="{48E92A96-DBDE-9645-8E2F-4CCDE3F17DCB}" type="presParOf" srcId="{AC22FA87-E67B-E142-8A58-25013FF4A09D}" destId="{A6050186-D63E-864F-A7FB-933DDE98E4D9}" srcOrd="2" destOrd="0" presId="urn:microsoft.com/office/officeart/2005/8/layout/hierarchy6"/>
    <dgm:cxn modelId="{24DFDB1D-6767-C64A-8ACB-6960AA37B8B8}" type="presParOf" srcId="{AC22FA87-E67B-E142-8A58-25013FF4A09D}" destId="{D9327323-72DE-6542-85A1-B063B921C4AC}" srcOrd="3" destOrd="0" presId="urn:microsoft.com/office/officeart/2005/8/layout/hierarchy6"/>
    <dgm:cxn modelId="{9C576E56-09B5-6D43-8A13-D9661C96960C}" type="presParOf" srcId="{D9327323-72DE-6542-85A1-B063B921C4AC}" destId="{08861A9B-CF27-C342-8B8F-36348C18EC0B}" srcOrd="0" destOrd="0" presId="urn:microsoft.com/office/officeart/2005/8/layout/hierarchy6"/>
    <dgm:cxn modelId="{580D9DA1-C4A5-8841-ACA3-3C549553BAAF}" type="presParOf" srcId="{D9327323-72DE-6542-85A1-B063B921C4AC}" destId="{AD9D9991-1BFB-4545-8FE2-DCE94D8B5AD3}" srcOrd="1" destOrd="0" presId="urn:microsoft.com/office/officeart/2005/8/layout/hierarchy6"/>
    <dgm:cxn modelId="{E4E6F756-B56F-FC4D-AAD5-A6E8343B2600}" type="presParOf" srcId="{AC22FA87-E67B-E142-8A58-25013FF4A09D}" destId="{54C8F112-08DD-E246-B5F5-9F8A7B221232}" srcOrd="4" destOrd="0" presId="urn:microsoft.com/office/officeart/2005/8/layout/hierarchy6"/>
    <dgm:cxn modelId="{16A10E78-9430-8943-B5DD-3A3375969DEC}" type="presParOf" srcId="{AC22FA87-E67B-E142-8A58-25013FF4A09D}" destId="{75FE0E9C-D2E6-744F-BFA2-2C536B47FEDF}" srcOrd="5" destOrd="0" presId="urn:microsoft.com/office/officeart/2005/8/layout/hierarchy6"/>
    <dgm:cxn modelId="{0FDC0826-200E-2C45-B0B8-AB4DFE347A97}" type="presParOf" srcId="{75FE0E9C-D2E6-744F-BFA2-2C536B47FEDF}" destId="{3F0EF743-C356-8C44-B74D-4A91D1D46D71}" srcOrd="0" destOrd="0" presId="urn:microsoft.com/office/officeart/2005/8/layout/hierarchy6"/>
    <dgm:cxn modelId="{3A871910-A65A-584B-BA75-95B46C5BC479}" type="presParOf" srcId="{75FE0E9C-D2E6-744F-BFA2-2C536B47FEDF}" destId="{01F84059-45BF-D94F-A16F-1559D2115B70}" srcOrd="1" destOrd="0" presId="urn:microsoft.com/office/officeart/2005/8/layout/hierarchy6"/>
    <dgm:cxn modelId="{29AFBF49-A9E5-5F4C-BBCD-4B96BF9E8917}" type="presParOf" srcId="{270D6E81-0C34-AF49-9D53-44DD25E3327A}" destId="{034F9D08-26B7-464C-98E8-BCC74B452887}" srcOrd="6" destOrd="0" presId="urn:microsoft.com/office/officeart/2005/8/layout/hierarchy6"/>
    <dgm:cxn modelId="{017E1E5B-05D2-4D4D-8BDA-F2789930F690}" type="presParOf" srcId="{270D6E81-0C34-AF49-9D53-44DD25E3327A}" destId="{C2447EB8-10DA-8040-9CDB-96BEA82F80AD}" srcOrd="7" destOrd="0" presId="urn:microsoft.com/office/officeart/2005/8/layout/hierarchy6"/>
    <dgm:cxn modelId="{8AE43711-559A-5448-B0B0-EFEF1E238116}" type="presParOf" srcId="{C2447EB8-10DA-8040-9CDB-96BEA82F80AD}" destId="{2BCF6A44-CA3B-1D40-8C2A-66704108E553}" srcOrd="0" destOrd="0" presId="urn:microsoft.com/office/officeart/2005/8/layout/hierarchy6"/>
    <dgm:cxn modelId="{5478EA38-05F6-9B4B-B06D-691D1AC21D13}" type="presParOf" srcId="{C2447EB8-10DA-8040-9CDB-96BEA82F80AD}" destId="{927342F0-6630-4B44-B0CF-DFC171978230}" srcOrd="1" destOrd="0" presId="urn:microsoft.com/office/officeart/2005/8/layout/hierarchy6"/>
    <dgm:cxn modelId="{9184B0C4-7547-3F41-B943-3867819FD308}" type="presParOf" srcId="{496B1887-49F3-0642-A8A4-7DA9247E8109}" destId="{834ED12A-98BA-124A-83D0-5AF8577A70A7}" srcOrd="10" destOrd="0" presId="urn:microsoft.com/office/officeart/2005/8/layout/hierarchy6"/>
    <dgm:cxn modelId="{EF76DC25-E9D1-CA46-B56C-B7E9BD794EE7}" type="presParOf" srcId="{496B1887-49F3-0642-A8A4-7DA9247E8109}" destId="{3E764FDF-70AF-744D-9113-F327B8103226}" srcOrd="11" destOrd="0" presId="urn:microsoft.com/office/officeart/2005/8/layout/hierarchy6"/>
    <dgm:cxn modelId="{62FA674D-C03E-EA4F-9CD0-131C8563909B}" type="presParOf" srcId="{3E764FDF-70AF-744D-9113-F327B8103226}" destId="{51B4BBB9-653E-4141-A21A-A8C05AC8F6E9}" srcOrd="0" destOrd="0" presId="urn:microsoft.com/office/officeart/2005/8/layout/hierarchy6"/>
    <dgm:cxn modelId="{FF82ACDB-26AA-FA40-9A00-B11062A63C46}" type="presParOf" srcId="{3E764FDF-70AF-744D-9113-F327B8103226}" destId="{1D321EE1-ADE3-294A-B38C-776C76B74D18}" srcOrd="1" destOrd="0" presId="urn:microsoft.com/office/officeart/2005/8/layout/hierarchy6"/>
    <dgm:cxn modelId="{115A1FCF-97F5-5D4E-8AD4-1BE098E02C50}" type="presParOf" srcId="{1D321EE1-ADE3-294A-B38C-776C76B74D18}" destId="{A40373D9-960F-7F4D-98E8-A9FB2DBB29E2}" srcOrd="0" destOrd="0" presId="urn:microsoft.com/office/officeart/2005/8/layout/hierarchy6"/>
    <dgm:cxn modelId="{C75333D4-1745-4046-8C0E-3C7C8F9BCB66}" type="presParOf" srcId="{1D321EE1-ADE3-294A-B38C-776C76B74D18}" destId="{57CDE762-82EA-6842-8CF9-08E516C49471}" srcOrd="1" destOrd="0" presId="urn:microsoft.com/office/officeart/2005/8/layout/hierarchy6"/>
    <dgm:cxn modelId="{3696C60D-73C0-5045-8335-01BE76A20645}" type="presParOf" srcId="{57CDE762-82EA-6842-8CF9-08E516C49471}" destId="{0015D2B2-ADA6-6649-8987-33BF465BA00F}" srcOrd="0" destOrd="0" presId="urn:microsoft.com/office/officeart/2005/8/layout/hierarchy6"/>
    <dgm:cxn modelId="{D12AAA4E-D32D-FF44-802D-149A3CB84323}" type="presParOf" srcId="{57CDE762-82EA-6842-8CF9-08E516C49471}" destId="{735B0AA4-687A-E74C-A46D-8F15D6D478D6}" srcOrd="1" destOrd="0" presId="urn:microsoft.com/office/officeart/2005/8/layout/hierarchy6"/>
    <dgm:cxn modelId="{BA210194-F54B-8147-A696-3CB96C0753B6}" type="presParOf" srcId="{1D321EE1-ADE3-294A-B38C-776C76B74D18}" destId="{9BC4EC78-B262-C048-A423-4D9CB8008025}" srcOrd="2" destOrd="0" presId="urn:microsoft.com/office/officeart/2005/8/layout/hierarchy6"/>
    <dgm:cxn modelId="{3EECDC31-A77D-0145-ADB9-8C3F62FD6B56}" type="presParOf" srcId="{1D321EE1-ADE3-294A-B38C-776C76B74D18}" destId="{B8C2FE83-781E-854B-987A-AFDDF72FABFB}" srcOrd="3" destOrd="0" presId="urn:microsoft.com/office/officeart/2005/8/layout/hierarchy6"/>
    <dgm:cxn modelId="{D79C9ADD-5F37-5141-B62C-9B44508C94B5}" type="presParOf" srcId="{B8C2FE83-781E-854B-987A-AFDDF72FABFB}" destId="{23F9216E-C7F3-D141-BA72-240F3E70368A}" srcOrd="0" destOrd="0" presId="urn:microsoft.com/office/officeart/2005/8/layout/hierarchy6"/>
    <dgm:cxn modelId="{9D45963F-8D20-DE4E-ADD9-67E02872E3E0}" type="presParOf" srcId="{B8C2FE83-781E-854B-987A-AFDDF72FABFB}" destId="{D889B926-4809-8F46-BE54-039557D926EE}" srcOrd="1" destOrd="0" presId="urn:microsoft.com/office/officeart/2005/8/layout/hierarchy6"/>
    <dgm:cxn modelId="{D1FE1D53-29D6-AF4B-A944-3E4866B8186D}" type="presParOf" srcId="{1D321EE1-ADE3-294A-B38C-776C76B74D18}" destId="{0FCD18C0-4738-0C42-96A8-68D42D113DA2}" srcOrd="4" destOrd="0" presId="urn:microsoft.com/office/officeart/2005/8/layout/hierarchy6"/>
    <dgm:cxn modelId="{B51F991C-B98B-3440-909A-BF37B84784F1}" type="presParOf" srcId="{1D321EE1-ADE3-294A-B38C-776C76B74D18}" destId="{CF664FB0-3BC3-3E43-9959-BF106B1F656D}" srcOrd="5" destOrd="0" presId="urn:microsoft.com/office/officeart/2005/8/layout/hierarchy6"/>
    <dgm:cxn modelId="{A13BF54D-0B59-0D40-8F65-EC78D93FBD6F}" type="presParOf" srcId="{CF664FB0-3BC3-3E43-9959-BF106B1F656D}" destId="{0B4D4399-C510-AB4D-85AB-C3558C55314B}" srcOrd="0" destOrd="0" presId="urn:microsoft.com/office/officeart/2005/8/layout/hierarchy6"/>
    <dgm:cxn modelId="{47912689-5F04-B74C-B997-CFD25C8393FC}" type="presParOf" srcId="{CF664FB0-3BC3-3E43-9959-BF106B1F656D}" destId="{97959964-3604-9942-87BF-78A851B8664B}" srcOrd="1" destOrd="0" presId="urn:microsoft.com/office/officeart/2005/8/layout/hierarchy6"/>
    <dgm:cxn modelId="{685F4C1C-3BD6-CB45-9EB3-6319DD5CBB5C}" type="presParOf" srcId="{496B1887-49F3-0642-A8A4-7DA9247E8109}" destId="{40A4DB64-0E72-994A-A165-537167CD4950}" srcOrd="12" destOrd="0" presId="urn:microsoft.com/office/officeart/2005/8/layout/hierarchy6"/>
    <dgm:cxn modelId="{168160C2-EEA7-2B47-AD28-48C47B4F9E1F}" type="presParOf" srcId="{496B1887-49F3-0642-A8A4-7DA9247E8109}" destId="{0E2FD69C-09BA-6F48-906A-25CECF770348}" srcOrd="13" destOrd="0" presId="urn:microsoft.com/office/officeart/2005/8/layout/hierarchy6"/>
    <dgm:cxn modelId="{026EF55B-9452-1C41-AE0F-E176C8ECBDB2}" type="presParOf" srcId="{0E2FD69C-09BA-6F48-906A-25CECF770348}" destId="{DBBEE2C4-E54F-D942-993F-82E16E578EB8}" srcOrd="0" destOrd="0" presId="urn:microsoft.com/office/officeart/2005/8/layout/hierarchy6"/>
    <dgm:cxn modelId="{E6F82454-ECF2-9B41-9560-794B6A75CAE3}" type="presParOf" srcId="{0E2FD69C-09BA-6F48-906A-25CECF770348}" destId="{5C330A84-585C-094F-8FB9-4E5F793735D4}" srcOrd="1" destOrd="0" presId="urn:microsoft.com/office/officeart/2005/8/layout/hierarchy6"/>
    <dgm:cxn modelId="{A83B70AC-928A-944B-AA55-94AB493CDFF2}" type="presParOf" srcId="{5C330A84-585C-094F-8FB9-4E5F793735D4}" destId="{93270657-4C4A-F444-B4C6-F927919A2A3B}" srcOrd="0" destOrd="0" presId="urn:microsoft.com/office/officeart/2005/8/layout/hierarchy6"/>
    <dgm:cxn modelId="{606233BC-83D1-C640-B1BA-BCAAE911D87E}" type="presParOf" srcId="{5C330A84-585C-094F-8FB9-4E5F793735D4}" destId="{8A184C93-63A6-A54A-BC2B-CAF9FD35F246}" srcOrd="1" destOrd="0" presId="urn:microsoft.com/office/officeart/2005/8/layout/hierarchy6"/>
    <dgm:cxn modelId="{728D6088-BA3F-D14D-B606-28CA24387A4B}" type="presParOf" srcId="{8A184C93-63A6-A54A-BC2B-CAF9FD35F246}" destId="{946F4C34-E67F-D64A-9C68-A5169F9C4CFB}" srcOrd="0" destOrd="0" presId="urn:microsoft.com/office/officeart/2005/8/layout/hierarchy6"/>
    <dgm:cxn modelId="{FF7F8599-6D57-6F47-AF57-E4BB6B331BFE}" type="presParOf" srcId="{8A184C93-63A6-A54A-BC2B-CAF9FD35F246}" destId="{3570A2D4-C5A4-D44C-95E0-98F55AEC6D64}" srcOrd="1" destOrd="0" presId="urn:microsoft.com/office/officeart/2005/8/layout/hierarchy6"/>
    <dgm:cxn modelId="{CDB442C4-A701-0B4E-A06D-65E592F15D61}" type="presParOf" srcId="{496B1887-49F3-0642-A8A4-7DA9247E8109}" destId="{09F45D7F-D313-334F-B626-DFE5C47D187E}" srcOrd="14" destOrd="0" presId="urn:microsoft.com/office/officeart/2005/8/layout/hierarchy6"/>
    <dgm:cxn modelId="{15BC8C6C-EBF1-4743-BEF0-8A3A0F6C8EEC}" type="presParOf" srcId="{496B1887-49F3-0642-A8A4-7DA9247E8109}" destId="{85ECA35D-CDF4-0C48-B0E8-786677EEC6E0}" srcOrd="15" destOrd="0" presId="urn:microsoft.com/office/officeart/2005/8/layout/hierarchy6"/>
    <dgm:cxn modelId="{91D21F0A-365F-A944-B28D-79817B89DAF5}" type="presParOf" srcId="{85ECA35D-CDF4-0C48-B0E8-786677EEC6E0}" destId="{7DE98858-2169-3147-8802-4D119636C8CD}" srcOrd="0" destOrd="0" presId="urn:microsoft.com/office/officeart/2005/8/layout/hierarchy6"/>
    <dgm:cxn modelId="{D90A9B0D-FD80-E24D-881D-3BA2BEA137EE}" type="presParOf" srcId="{85ECA35D-CDF4-0C48-B0E8-786677EEC6E0}" destId="{68FE66DC-1448-2A4F-A260-41F4E8523C0D}" srcOrd="1" destOrd="0" presId="urn:microsoft.com/office/officeart/2005/8/layout/hierarchy6"/>
    <dgm:cxn modelId="{BECB1BEA-E0A4-0140-9072-9464B9D238FB}" type="presParOf" srcId="{496B1887-49F3-0642-A8A4-7DA9247E8109}" destId="{47F226ED-03DC-DB42-8882-368010BF9656}" srcOrd="16" destOrd="0" presId="urn:microsoft.com/office/officeart/2005/8/layout/hierarchy6"/>
    <dgm:cxn modelId="{EB09655D-0290-7F4E-A480-52BD1DE37285}" type="presParOf" srcId="{496B1887-49F3-0642-A8A4-7DA9247E8109}" destId="{DD7919BE-F1FF-6743-889F-24578570E207}" srcOrd="17" destOrd="0" presId="urn:microsoft.com/office/officeart/2005/8/layout/hierarchy6"/>
    <dgm:cxn modelId="{D7C4249C-21A2-F348-8A0D-D5C2F37A2A96}" type="presParOf" srcId="{DD7919BE-F1FF-6743-889F-24578570E207}" destId="{48165126-8B80-4444-99A4-95E3621A03ED}" srcOrd="0" destOrd="0" presId="urn:microsoft.com/office/officeart/2005/8/layout/hierarchy6"/>
    <dgm:cxn modelId="{16B58F8F-8C56-7A4B-BD57-C1E7D6FE3DCE}" type="presParOf" srcId="{DD7919BE-F1FF-6743-889F-24578570E207}" destId="{CB3A31D9-629C-B741-A935-602E61F3A6E6}" srcOrd="1" destOrd="0" presId="urn:microsoft.com/office/officeart/2005/8/layout/hierarchy6"/>
    <dgm:cxn modelId="{B8A26232-A7DF-7F47-9029-D332DE470F7E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22E2C-DEE7-8D42-81CF-F4CF4D3FCAF1}" type="doc">
      <dgm:prSet loTypeId="urn:microsoft.com/office/officeart/2005/8/layout/hierarchy6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08EF094-AE84-924E-85E4-A3D904B2F369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5E224946-2898-D04A-86EA-9EDDED7B3D51}" type="parTrans" cxnId="{06DE16D3-8EB8-2646-A286-6E687A89FA27}">
      <dgm:prSet/>
      <dgm:spPr/>
      <dgm:t>
        <a:bodyPr/>
        <a:lstStyle/>
        <a:p>
          <a:endParaRPr lang="en-US"/>
        </a:p>
      </dgm:t>
    </dgm:pt>
    <dgm:pt modelId="{A3E9DE71-CA06-B042-B92D-91A772E5B897}" type="sibTrans" cxnId="{06DE16D3-8EB8-2646-A286-6E687A89FA27}">
      <dgm:prSet/>
      <dgm:spPr/>
      <dgm:t>
        <a:bodyPr/>
        <a:lstStyle/>
        <a:p>
          <a:endParaRPr lang="en-US"/>
        </a:p>
      </dgm:t>
    </dgm:pt>
    <dgm:pt modelId="{11CEE5C9-55A8-824F-BA9B-B1A4975FA82D}">
      <dgm:prSet phldrT="[Text]"/>
      <dgm:spPr/>
      <dgm:t>
        <a:bodyPr/>
        <a:lstStyle/>
        <a:p>
          <a:r>
            <a:rPr lang="en-US" dirty="0" smtClean="0"/>
            <a:t>Addresses</a:t>
          </a:r>
          <a:endParaRPr lang="en-US" dirty="0"/>
        </a:p>
      </dgm:t>
    </dgm:pt>
    <dgm:pt modelId="{B553BC4D-61CF-7644-A3F7-72D84096C05C}" type="parTrans" cxnId="{D3E77A13-FE66-7B4A-AD8B-E4A172DB7275}">
      <dgm:prSet/>
      <dgm:spPr/>
      <dgm:t>
        <a:bodyPr/>
        <a:lstStyle/>
        <a:p>
          <a:endParaRPr lang="en-US"/>
        </a:p>
      </dgm:t>
    </dgm:pt>
    <dgm:pt modelId="{7AD6458B-C590-9344-B40C-E67A714B55E7}" type="sibTrans" cxnId="{D3E77A13-FE66-7B4A-AD8B-E4A172DB7275}">
      <dgm:prSet/>
      <dgm:spPr/>
      <dgm:t>
        <a:bodyPr/>
        <a:lstStyle/>
        <a:p>
          <a:endParaRPr lang="en-US"/>
        </a:p>
      </dgm:t>
    </dgm:pt>
    <dgm:pt modelId="{40298C9A-74E0-9F45-B8D1-115E9EDD36E5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A6E642B9-0206-C44B-92B6-60B19469A555}" type="parTrans" cxnId="{BD3CE35C-7F2B-9044-B5D1-DFA86966EF36}">
      <dgm:prSet/>
      <dgm:spPr/>
      <dgm:t>
        <a:bodyPr/>
        <a:lstStyle/>
        <a:p>
          <a:endParaRPr lang="en-US"/>
        </a:p>
      </dgm:t>
    </dgm:pt>
    <dgm:pt modelId="{AC2EEADF-BB7D-784A-823C-505948DF40C4}" type="sibTrans" cxnId="{BD3CE35C-7F2B-9044-B5D1-DFA86966EF36}">
      <dgm:prSet/>
      <dgm:spPr/>
      <dgm:t>
        <a:bodyPr/>
        <a:lstStyle/>
        <a:p>
          <a:endParaRPr lang="en-US"/>
        </a:p>
      </dgm:t>
    </dgm:pt>
    <dgm:pt modelId="{F752432E-492A-0740-889F-4C814B52E122}">
      <dgm:prSet phldrT="[Text]"/>
      <dgm:spPr/>
      <dgm:t>
        <a:bodyPr/>
        <a:lstStyle/>
        <a:p>
          <a:r>
            <a:rPr lang="en-US" dirty="0" smtClean="0"/>
            <a:t>Order items</a:t>
          </a:r>
          <a:endParaRPr lang="en-US" dirty="0"/>
        </a:p>
      </dgm:t>
    </dgm:pt>
    <dgm:pt modelId="{5C5AA12C-6A7D-4A46-B053-8DEAC9D0149B}" type="parTrans" cxnId="{6CADAA58-1985-694D-9674-F247626F79FD}">
      <dgm:prSet/>
      <dgm:spPr/>
      <dgm:t>
        <a:bodyPr/>
        <a:lstStyle/>
        <a:p>
          <a:endParaRPr lang="en-US"/>
        </a:p>
      </dgm:t>
    </dgm:pt>
    <dgm:pt modelId="{A54517E9-636B-4B48-966F-B8D171682099}" type="sibTrans" cxnId="{6CADAA58-1985-694D-9674-F247626F79FD}">
      <dgm:prSet/>
      <dgm:spPr/>
      <dgm:t>
        <a:bodyPr/>
        <a:lstStyle/>
        <a:p>
          <a:endParaRPr lang="en-US"/>
        </a:p>
      </dgm:t>
    </dgm:pt>
    <dgm:pt modelId="{A0E23631-C0F1-274F-8AE2-0EA793EECB43}">
      <dgm:prSet phldrT="[Text]"/>
      <dgm:spPr/>
      <dgm:t>
        <a:bodyPr/>
        <a:lstStyle/>
        <a:p>
          <a:r>
            <a:rPr lang="en-US" dirty="0" smtClean="0"/>
            <a:t>Orders</a:t>
          </a:r>
          <a:endParaRPr lang="en-US" dirty="0"/>
        </a:p>
      </dgm:t>
    </dgm:pt>
    <dgm:pt modelId="{33AA6D7F-2BF8-894A-9A3D-77138066D9F8}" type="parTrans" cxnId="{058C19E3-FEE3-3A4E-8DAC-27858B2BA008}">
      <dgm:prSet/>
      <dgm:spPr/>
      <dgm:t>
        <a:bodyPr/>
        <a:lstStyle/>
        <a:p>
          <a:endParaRPr lang="en-US"/>
        </a:p>
      </dgm:t>
    </dgm:pt>
    <dgm:pt modelId="{91FD927E-88F6-FD4D-BB72-3B83760A909F}" type="sibTrans" cxnId="{058C19E3-FEE3-3A4E-8DAC-27858B2BA008}">
      <dgm:prSet/>
      <dgm:spPr/>
      <dgm:t>
        <a:bodyPr/>
        <a:lstStyle/>
        <a:p>
          <a:endParaRPr lang="en-US"/>
        </a:p>
      </dgm:t>
    </dgm:pt>
    <dgm:pt modelId="{A14E8B4C-9500-224C-B944-E661244D68BB}">
      <dgm:prSet phldrT="[Text]"/>
      <dgm:spPr/>
      <dgm:t>
        <a:bodyPr/>
        <a:lstStyle/>
        <a:p>
          <a:r>
            <a:rPr lang="en-US" dirty="0" smtClean="0"/>
            <a:t>Products</a:t>
          </a:r>
          <a:endParaRPr lang="en-US" dirty="0"/>
        </a:p>
      </dgm:t>
    </dgm:pt>
    <dgm:pt modelId="{E2C4CC94-1A78-094E-9F38-E79497B9C646}" type="parTrans" cxnId="{8DE7F667-0242-BA49-BC11-9A410ADB4488}">
      <dgm:prSet/>
      <dgm:spPr/>
      <dgm:t>
        <a:bodyPr/>
        <a:lstStyle/>
        <a:p>
          <a:endParaRPr lang="en-US"/>
        </a:p>
      </dgm:t>
    </dgm:pt>
    <dgm:pt modelId="{A7E34DF1-8BF2-A04B-82FA-82AB28049EDA}" type="sibTrans" cxnId="{8DE7F667-0242-BA49-BC11-9A410ADB4488}">
      <dgm:prSet/>
      <dgm:spPr/>
      <dgm:t>
        <a:bodyPr/>
        <a:lstStyle/>
        <a:p>
          <a:endParaRPr lang="en-US"/>
        </a:p>
      </dgm:t>
    </dgm:pt>
    <dgm:pt modelId="{45AC7D76-E1EA-BA44-838E-559A646B213C}">
      <dgm:prSet phldrT="[Text]"/>
      <dgm:spPr/>
      <dgm:t>
        <a:bodyPr/>
        <a:lstStyle/>
        <a:p>
          <a:r>
            <a:rPr lang="en-US" dirty="0" smtClean="0"/>
            <a:t>Ratings</a:t>
          </a:r>
          <a:endParaRPr lang="en-US" dirty="0"/>
        </a:p>
      </dgm:t>
    </dgm:pt>
    <dgm:pt modelId="{C2BA346E-6762-A942-9FFE-39CE7703BB95}" type="parTrans" cxnId="{A3C51A0F-CDB0-9448-82A4-B3FEEF67891B}">
      <dgm:prSet/>
      <dgm:spPr/>
      <dgm:t>
        <a:bodyPr/>
        <a:lstStyle/>
        <a:p>
          <a:endParaRPr lang="en-US"/>
        </a:p>
      </dgm:t>
    </dgm:pt>
    <dgm:pt modelId="{2F68709A-F0D3-DD42-BB24-0D0AB2E750CB}" type="sibTrans" cxnId="{A3C51A0F-CDB0-9448-82A4-B3FEEF67891B}">
      <dgm:prSet/>
      <dgm:spPr/>
      <dgm:t>
        <a:bodyPr/>
        <a:lstStyle/>
        <a:p>
          <a:endParaRPr lang="en-US"/>
        </a:p>
      </dgm:t>
    </dgm:pt>
    <dgm:pt modelId="{C9C00478-EB68-5740-9CCF-DD9618F29045}">
      <dgm:prSet phldrT="[Text]"/>
      <dgm:spPr/>
      <dgm:t>
        <a:bodyPr/>
        <a:lstStyle/>
        <a:p>
          <a:r>
            <a:rPr lang="en-US" dirty="0" smtClean="0"/>
            <a:t>Sale items</a:t>
          </a:r>
          <a:endParaRPr lang="en-US" dirty="0"/>
        </a:p>
      </dgm:t>
    </dgm:pt>
    <dgm:pt modelId="{23A62137-4B50-0C40-9BBB-A4AF43AA9A7E}" type="parTrans" cxnId="{A6A107CC-C70D-A44D-9F81-47E9D8856728}">
      <dgm:prSet/>
      <dgm:spPr/>
      <dgm:t>
        <a:bodyPr/>
        <a:lstStyle/>
        <a:p>
          <a:endParaRPr lang="en-US"/>
        </a:p>
      </dgm:t>
    </dgm:pt>
    <dgm:pt modelId="{6EA5AEE8-BAC9-AE48-8D7A-F7ACEFCE9E49}" type="sibTrans" cxnId="{A6A107CC-C70D-A44D-9F81-47E9D8856728}">
      <dgm:prSet/>
      <dgm:spPr/>
      <dgm:t>
        <a:bodyPr/>
        <a:lstStyle/>
        <a:p>
          <a:endParaRPr lang="en-US"/>
        </a:p>
      </dgm:t>
    </dgm:pt>
    <dgm:pt modelId="{B7C12D67-B9BA-1047-972D-6F61CC863E9E}">
      <dgm:prSet phldrT="[Text]"/>
      <dgm:spPr/>
      <dgm:t>
        <a:bodyPr/>
        <a:lstStyle/>
        <a:p>
          <a:r>
            <a:rPr lang="en-US" dirty="0" smtClean="0"/>
            <a:t>Shipping methods</a:t>
          </a:r>
          <a:endParaRPr lang="en-US" dirty="0"/>
        </a:p>
      </dgm:t>
    </dgm:pt>
    <dgm:pt modelId="{C8A98717-E912-9E4A-A68B-5E87CE6E589D}" type="parTrans" cxnId="{7247EF49-C72D-1644-B0A7-126A2BA56361}">
      <dgm:prSet/>
      <dgm:spPr/>
      <dgm:t>
        <a:bodyPr/>
        <a:lstStyle/>
        <a:p>
          <a:endParaRPr lang="en-US"/>
        </a:p>
      </dgm:t>
    </dgm:pt>
    <dgm:pt modelId="{036F270F-4DD2-6B42-8E64-EA92460AE690}" type="sibTrans" cxnId="{7247EF49-C72D-1644-B0A7-126A2BA56361}">
      <dgm:prSet/>
      <dgm:spPr/>
      <dgm:t>
        <a:bodyPr/>
        <a:lstStyle/>
        <a:p>
          <a:endParaRPr lang="en-US"/>
        </a:p>
      </dgm:t>
    </dgm:pt>
    <dgm:pt modelId="{632E20CD-D1D0-D347-B6A5-FD571A9F64C7}">
      <dgm:prSet phldrT="[Text]"/>
      <dgm:spPr/>
      <dgm:t>
        <a:bodyPr/>
        <a:lstStyle/>
        <a:p>
          <a:r>
            <a:rPr lang="en-US" dirty="0" smtClean="0"/>
            <a:t>Types</a:t>
          </a:r>
          <a:endParaRPr lang="en-US" dirty="0"/>
        </a:p>
      </dgm:t>
    </dgm:pt>
    <dgm:pt modelId="{1791B55A-09B5-3C4F-BC61-E69E17D2AC26}" type="parTrans" cxnId="{AE8E227F-06AA-A942-8144-DECA035CA190}">
      <dgm:prSet/>
      <dgm:spPr/>
      <dgm:t>
        <a:bodyPr/>
        <a:lstStyle/>
        <a:p>
          <a:endParaRPr lang="en-US"/>
        </a:p>
      </dgm:t>
    </dgm:pt>
    <dgm:pt modelId="{A51CF03B-18FE-3944-806F-CDB314CC3D66}" type="sibTrans" cxnId="{AE8E227F-06AA-A942-8144-DECA035CA190}">
      <dgm:prSet/>
      <dgm:spPr/>
      <dgm:t>
        <a:bodyPr/>
        <a:lstStyle/>
        <a:p>
          <a:endParaRPr lang="en-US"/>
        </a:p>
      </dgm:t>
    </dgm:pt>
    <dgm:pt modelId="{85B58282-2047-D64A-8D3C-0177FBA629E7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A5BB2657-7824-4546-BA05-311C751A89AF}" type="parTrans" cxnId="{D64B0F5F-A631-FF42-9828-FA7295C94173}">
      <dgm:prSet/>
      <dgm:spPr/>
      <dgm:t>
        <a:bodyPr/>
        <a:lstStyle/>
        <a:p>
          <a:endParaRPr lang="en-US"/>
        </a:p>
      </dgm:t>
    </dgm:pt>
    <dgm:pt modelId="{7C0C882A-48F5-4D45-96EA-665382382F1E}" type="sibTrans" cxnId="{D64B0F5F-A631-FF42-9828-FA7295C94173}">
      <dgm:prSet/>
      <dgm:spPr/>
      <dgm:t>
        <a:bodyPr/>
        <a:lstStyle/>
        <a:p>
          <a:endParaRPr lang="en-US"/>
        </a:p>
      </dgm:t>
    </dgm:pt>
    <dgm:pt modelId="{2A965C83-2AD7-904C-B62F-6ADE3507654A}" type="pres">
      <dgm:prSet presAssocID="{9A122E2C-DEE7-8D42-81CF-F4CF4D3FCA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421A64-AA7C-1E48-9F15-AA7FFC6D1C44}" type="pres">
      <dgm:prSet presAssocID="{9A122E2C-DEE7-8D42-81CF-F4CF4D3FCAF1}" presName="hierFlow" presStyleCnt="0"/>
      <dgm:spPr/>
    </dgm:pt>
    <dgm:pt modelId="{C3CCB6E3-FFA1-CE4A-8AE3-C053AFA1ABA8}" type="pres">
      <dgm:prSet presAssocID="{9A122E2C-DEE7-8D42-81CF-F4CF4D3FCA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1E73B1-8ADF-3946-A97F-3C273ADF2EE6}" type="pres">
      <dgm:prSet presAssocID="{C08EF094-AE84-924E-85E4-A3D904B2F369}" presName="Name14" presStyleCnt="0"/>
      <dgm:spPr/>
    </dgm:pt>
    <dgm:pt modelId="{BFE0B1C6-1844-0046-86D8-4DEE78FD86A3}" type="pres">
      <dgm:prSet presAssocID="{C08EF094-AE84-924E-85E4-A3D904B2F36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6B1887-49F3-0642-A8A4-7DA9247E8109}" type="pres">
      <dgm:prSet presAssocID="{C08EF094-AE84-924E-85E4-A3D904B2F369}" presName="hierChild2" presStyleCnt="0"/>
      <dgm:spPr/>
    </dgm:pt>
    <dgm:pt modelId="{4455E6D1-B414-4143-B9A6-DD5DF3145AA6}" type="pres">
      <dgm:prSet presAssocID="{A5BB2657-7824-4546-BA05-311C751A89AF}" presName="Name19" presStyleLbl="parChTrans1D2" presStyleIdx="0" presStyleCnt="10"/>
      <dgm:spPr/>
    </dgm:pt>
    <dgm:pt modelId="{110C0788-C96F-B64D-8F4B-56CB025EF252}" type="pres">
      <dgm:prSet presAssocID="{85B58282-2047-D64A-8D3C-0177FBA629E7}" presName="Name21" presStyleCnt="0"/>
      <dgm:spPr/>
    </dgm:pt>
    <dgm:pt modelId="{854BAF6E-2530-3249-815E-1CEC1D7B9E51}" type="pres">
      <dgm:prSet presAssocID="{85B58282-2047-D64A-8D3C-0177FBA629E7}" presName="level2Shape" presStyleLbl="node2" presStyleIdx="0" presStyleCnt="10"/>
      <dgm:spPr/>
      <dgm:t>
        <a:bodyPr/>
        <a:lstStyle/>
        <a:p>
          <a:endParaRPr lang="en-US"/>
        </a:p>
      </dgm:t>
    </dgm:pt>
    <dgm:pt modelId="{935A0528-79E5-2140-A29B-B7313ED59E21}" type="pres">
      <dgm:prSet presAssocID="{85B58282-2047-D64A-8D3C-0177FBA629E7}" presName="hierChild3" presStyleCnt="0"/>
      <dgm:spPr/>
    </dgm:pt>
    <dgm:pt modelId="{0D82A4BC-6151-444A-AE4C-BAAE071D7942}" type="pres">
      <dgm:prSet presAssocID="{B553BC4D-61CF-7644-A3F7-72D84096C05C}" presName="Name19" presStyleLbl="parChTrans1D2" presStyleIdx="1" presStyleCnt="10"/>
      <dgm:spPr/>
      <dgm:t>
        <a:bodyPr/>
        <a:lstStyle/>
        <a:p>
          <a:endParaRPr lang="en-US"/>
        </a:p>
      </dgm:t>
    </dgm:pt>
    <dgm:pt modelId="{A3D7AAEC-9E3C-EF4E-ABE8-4C9B8EAED77C}" type="pres">
      <dgm:prSet presAssocID="{11CEE5C9-55A8-824F-BA9B-B1A4975FA82D}" presName="Name21" presStyleCnt="0"/>
      <dgm:spPr/>
    </dgm:pt>
    <dgm:pt modelId="{12C9B420-269F-B448-B3CF-A84B7F528FC4}" type="pres">
      <dgm:prSet presAssocID="{11CEE5C9-55A8-824F-BA9B-B1A4975FA82D}" presName="level2Shape" presStyleLbl="node2" presStyleIdx="1" presStyleCnt="10"/>
      <dgm:spPr/>
      <dgm:t>
        <a:bodyPr/>
        <a:lstStyle/>
        <a:p>
          <a:endParaRPr lang="en-US"/>
        </a:p>
      </dgm:t>
    </dgm:pt>
    <dgm:pt modelId="{0FECB5BC-32CE-1248-B1EF-B6BFD5242866}" type="pres">
      <dgm:prSet presAssocID="{11CEE5C9-55A8-824F-BA9B-B1A4975FA82D}" presName="hierChild3" presStyleCnt="0"/>
      <dgm:spPr/>
    </dgm:pt>
    <dgm:pt modelId="{28C0BCEF-8C4D-C441-A18D-A2A90C5E62B8}" type="pres">
      <dgm:prSet presAssocID="{A6E642B9-0206-C44B-92B6-60B19469A555}" presName="Name19" presStyleLbl="parChTrans1D2" presStyleIdx="2" presStyleCnt="10"/>
      <dgm:spPr/>
    </dgm:pt>
    <dgm:pt modelId="{1DBC6128-B377-024F-BF78-F0766C4895A3}" type="pres">
      <dgm:prSet presAssocID="{40298C9A-74E0-9F45-B8D1-115E9EDD36E5}" presName="Name21" presStyleCnt="0"/>
      <dgm:spPr/>
    </dgm:pt>
    <dgm:pt modelId="{EDAD0F1C-3A25-7D46-8C83-FE9E7A1D89A0}" type="pres">
      <dgm:prSet presAssocID="{40298C9A-74E0-9F45-B8D1-115E9EDD36E5}" presName="level2Shape" presStyleLbl="node2" presStyleIdx="2" presStyleCnt="10"/>
      <dgm:spPr/>
      <dgm:t>
        <a:bodyPr/>
        <a:lstStyle/>
        <a:p>
          <a:endParaRPr lang="en-US"/>
        </a:p>
      </dgm:t>
    </dgm:pt>
    <dgm:pt modelId="{41D268F0-A165-5B46-AE07-2010908CB8D3}" type="pres">
      <dgm:prSet presAssocID="{40298C9A-74E0-9F45-B8D1-115E9EDD36E5}" presName="hierChild3" presStyleCnt="0"/>
      <dgm:spPr/>
    </dgm:pt>
    <dgm:pt modelId="{24A7635E-69A5-7345-A6DD-15E5157702C7}" type="pres">
      <dgm:prSet presAssocID="{5C5AA12C-6A7D-4A46-B053-8DEAC9D0149B}" presName="Name19" presStyleLbl="parChTrans1D2" presStyleIdx="3" presStyleCnt="10"/>
      <dgm:spPr/>
    </dgm:pt>
    <dgm:pt modelId="{8B802869-60BC-4F48-81D8-A81197BB62A4}" type="pres">
      <dgm:prSet presAssocID="{F752432E-492A-0740-889F-4C814B52E122}" presName="Name21" presStyleCnt="0"/>
      <dgm:spPr/>
    </dgm:pt>
    <dgm:pt modelId="{5BB0C769-8064-0241-BC73-96C00FF2C5FE}" type="pres">
      <dgm:prSet presAssocID="{F752432E-492A-0740-889F-4C814B52E122}" presName="level2Shape" presStyleLbl="node2" presStyleIdx="3" presStyleCnt="10"/>
      <dgm:spPr/>
      <dgm:t>
        <a:bodyPr/>
        <a:lstStyle/>
        <a:p>
          <a:endParaRPr lang="en-US"/>
        </a:p>
      </dgm:t>
    </dgm:pt>
    <dgm:pt modelId="{17DF81F2-DF9A-0D43-9794-51785DF64BFC}" type="pres">
      <dgm:prSet presAssocID="{F752432E-492A-0740-889F-4C814B52E122}" presName="hierChild3" presStyleCnt="0"/>
      <dgm:spPr/>
    </dgm:pt>
    <dgm:pt modelId="{1060C6C1-CD37-D443-B532-B4D014571D74}" type="pres">
      <dgm:prSet presAssocID="{33AA6D7F-2BF8-894A-9A3D-77138066D9F8}" presName="Name19" presStyleLbl="parChTrans1D2" presStyleIdx="4" presStyleCnt="10"/>
      <dgm:spPr/>
    </dgm:pt>
    <dgm:pt modelId="{9BFE90F2-2E72-1243-9412-0374182A12A7}" type="pres">
      <dgm:prSet presAssocID="{A0E23631-C0F1-274F-8AE2-0EA793EECB43}" presName="Name21" presStyleCnt="0"/>
      <dgm:spPr/>
    </dgm:pt>
    <dgm:pt modelId="{1A28D658-48D1-234D-AB9B-C100C0BF3E55}" type="pres">
      <dgm:prSet presAssocID="{A0E23631-C0F1-274F-8AE2-0EA793EECB43}" presName="level2Shape" presStyleLbl="node2" presStyleIdx="4" presStyleCnt="10"/>
      <dgm:spPr/>
      <dgm:t>
        <a:bodyPr/>
        <a:lstStyle/>
        <a:p>
          <a:endParaRPr lang="en-US"/>
        </a:p>
      </dgm:t>
    </dgm:pt>
    <dgm:pt modelId="{04A2BCCF-6D58-B64A-93F9-9383CF00461D}" type="pres">
      <dgm:prSet presAssocID="{A0E23631-C0F1-274F-8AE2-0EA793EECB43}" presName="hierChild3" presStyleCnt="0"/>
      <dgm:spPr/>
    </dgm:pt>
    <dgm:pt modelId="{F8BD218F-7B25-5A4A-8BE9-01A4214DF5D2}" type="pres">
      <dgm:prSet presAssocID="{E2C4CC94-1A78-094E-9F38-E79497B9C646}" presName="Name19" presStyleLbl="parChTrans1D2" presStyleIdx="5" presStyleCnt="10"/>
      <dgm:spPr/>
    </dgm:pt>
    <dgm:pt modelId="{A7B57F67-697F-2642-8842-F441884A1DF7}" type="pres">
      <dgm:prSet presAssocID="{A14E8B4C-9500-224C-B944-E661244D68BB}" presName="Name21" presStyleCnt="0"/>
      <dgm:spPr/>
    </dgm:pt>
    <dgm:pt modelId="{8B38BC21-9988-D94A-B07F-362099FA8B3F}" type="pres">
      <dgm:prSet presAssocID="{A14E8B4C-9500-224C-B944-E661244D68BB}" presName="level2Shape" presStyleLbl="node2" presStyleIdx="5" presStyleCnt="10"/>
      <dgm:spPr/>
      <dgm:t>
        <a:bodyPr/>
        <a:lstStyle/>
        <a:p>
          <a:endParaRPr lang="en-US"/>
        </a:p>
      </dgm:t>
    </dgm:pt>
    <dgm:pt modelId="{349D68F9-CF99-DD46-9E74-A30CCB6E8CEC}" type="pres">
      <dgm:prSet presAssocID="{A14E8B4C-9500-224C-B944-E661244D68BB}" presName="hierChild3" presStyleCnt="0"/>
      <dgm:spPr/>
    </dgm:pt>
    <dgm:pt modelId="{8FA38270-4537-A24D-9448-8DD2DAB0DA15}" type="pres">
      <dgm:prSet presAssocID="{C2BA346E-6762-A942-9FFE-39CE7703BB95}" presName="Name19" presStyleLbl="parChTrans1D2" presStyleIdx="6" presStyleCnt="10"/>
      <dgm:spPr/>
    </dgm:pt>
    <dgm:pt modelId="{B65AEFB5-5DF6-3846-A834-654C85862902}" type="pres">
      <dgm:prSet presAssocID="{45AC7D76-E1EA-BA44-838E-559A646B213C}" presName="Name21" presStyleCnt="0"/>
      <dgm:spPr/>
    </dgm:pt>
    <dgm:pt modelId="{7F9C78D6-AF17-274B-BD7A-2AC88DD39E1A}" type="pres">
      <dgm:prSet presAssocID="{45AC7D76-E1EA-BA44-838E-559A646B213C}" presName="level2Shape" presStyleLbl="node2" presStyleIdx="6" presStyleCnt="10"/>
      <dgm:spPr/>
      <dgm:t>
        <a:bodyPr/>
        <a:lstStyle/>
        <a:p>
          <a:endParaRPr lang="en-US"/>
        </a:p>
      </dgm:t>
    </dgm:pt>
    <dgm:pt modelId="{6F036271-A8DD-5146-9A86-5D3E7299F6CB}" type="pres">
      <dgm:prSet presAssocID="{45AC7D76-E1EA-BA44-838E-559A646B213C}" presName="hierChild3" presStyleCnt="0"/>
      <dgm:spPr/>
    </dgm:pt>
    <dgm:pt modelId="{21981FF8-CF02-144F-B5D8-A249778E1653}" type="pres">
      <dgm:prSet presAssocID="{23A62137-4B50-0C40-9BBB-A4AF43AA9A7E}" presName="Name19" presStyleLbl="parChTrans1D2" presStyleIdx="7" presStyleCnt="10"/>
      <dgm:spPr/>
    </dgm:pt>
    <dgm:pt modelId="{BCD7973C-3535-7F4F-A67A-4D0678E8FF05}" type="pres">
      <dgm:prSet presAssocID="{C9C00478-EB68-5740-9CCF-DD9618F29045}" presName="Name21" presStyleCnt="0"/>
      <dgm:spPr/>
    </dgm:pt>
    <dgm:pt modelId="{EB2E9809-1964-9A4F-B8CF-666C04381CE1}" type="pres">
      <dgm:prSet presAssocID="{C9C00478-EB68-5740-9CCF-DD9618F29045}" presName="level2Shape" presStyleLbl="node2" presStyleIdx="7" presStyleCnt="10"/>
      <dgm:spPr/>
      <dgm:t>
        <a:bodyPr/>
        <a:lstStyle/>
        <a:p>
          <a:endParaRPr lang="en-US"/>
        </a:p>
      </dgm:t>
    </dgm:pt>
    <dgm:pt modelId="{429E1760-107B-5548-96A0-B0C763A3371B}" type="pres">
      <dgm:prSet presAssocID="{C9C00478-EB68-5740-9CCF-DD9618F29045}" presName="hierChild3" presStyleCnt="0"/>
      <dgm:spPr/>
    </dgm:pt>
    <dgm:pt modelId="{61D1B974-503F-EF47-847D-DEEDC62D4803}" type="pres">
      <dgm:prSet presAssocID="{C8A98717-E912-9E4A-A68B-5E87CE6E589D}" presName="Name19" presStyleLbl="parChTrans1D2" presStyleIdx="8" presStyleCnt="10"/>
      <dgm:spPr/>
    </dgm:pt>
    <dgm:pt modelId="{BD0E43DF-D661-4E41-A48C-2317868C1CF2}" type="pres">
      <dgm:prSet presAssocID="{B7C12D67-B9BA-1047-972D-6F61CC863E9E}" presName="Name21" presStyleCnt="0"/>
      <dgm:spPr/>
    </dgm:pt>
    <dgm:pt modelId="{9A3E28F8-1A7E-7444-B85B-29B5F5C329B8}" type="pres">
      <dgm:prSet presAssocID="{B7C12D67-B9BA-1047-972D-6F61CC863E9E}" presName="level2Shape" presStyleLbl="node2" presStyleIdx="8" presStyleCnt="10"/>
      <dgm:spPr/>
      <dgm:t>
        <a:bodyPr/>
        <a:lstStyle/>
        <a:p>
          <a:endParaRPr lang="en-US"/>
        </a:p>
      </dgm:t>
    </dgm:pt>
    <dgm:pt modelId="{4E78EDFF-881E-AC45-8CA9-6D65EF4112B5}" type="pres">
      <dgm:prSet presAssocID="{B7C12D67-B9BA-1047-972D-6F61CC863E9E}" presName="hierChild3" presStyleCnt="0"/>
      <dgm:spPr/>
    </dgm:pt>
    <dgm:pt modelId="{8F177FDB-2440-9246-B0A1-E538F6E95B6D}" type="pres">
      <dgm:prSet presAssocID="{1791B55A-09B5-3C4F-BC61-E69E17D2AC26}" presName="Name19" presStyleLbl="parChTrans1D2" presStyleIdx="9" presStyleCnt="10"/>
      <dgm:spPr/>
    </dgm:pt>
    <dgm:pt modelId="{C6F1B751-57FF-774A-B91A-89F4CD3AF5BC}" type="pres">
      <dgm:prSet presAssocID="{632E20CD-D1D0-D347-B6A5-FD571A9F64C7}" presName="Name21" presStyleCnt="0"/>
      <dgm:spPr/>
    </dgm:pt>
    <dgm:pt modelId="{9DEE7D33-B85C-8347-ADB9-D5A0DA68DACE}" type="pres">
      <dgm:prSet presAssocID="{632E20CD-D1D0-D347-B6A5-FD571A9F64C7}" presName="level2Shape" presStyleLbl="node2" presStyleIdx="9" presStyleCnt="10"/>
      <dgm:spPr/>
      <dgm:t>
        <a:bodyPr/>
        <a:lstStyle/>
        <a:p>
          <a:endParaRPr lang="en-US"/>
        </a:p>
      </dgm:t>
    </dgm:pt>
    <dgm:pt modelId="{43D0607C-E9DC-9643-AA53-DF14E870C54E}" type="pres">
      <dgm:prSet presAssocID="{632E20CD-D1D0-D347-B6A5-FD571A9F64C7}" presName="hierChild3" presStyleCnt="0"/>
      <dgm:spPr/>
    </dgm:pt>
    <dgm:pt modelId="{5B8AFF63-802F-1B48-B6DB-A94DB037B633}" type="pres">
      <dgm:prSet presAssocID="{9A122E2C-DEE7-8D42-81CF-F4CF4D3FCAF1}" presName="bgShapesFlow" presStyleCnt="0"/>
      <dgm:spPr/>
    </dgm:pt>
  </dgm:ptLst>
  <dgm:cxnLst>
    <dgm:cxn modelId="{8DE7F667-0242-BA49-BC11-9A410ADB4488}" srcId="{C08EF094-AE84-924E-85E4-A3D904B2F369}" destId="{A14E8B4C-9500-224C-B944-E661244D68BB}" srcOrd="5" destOrd="0" parTransId="{E2C4CC94-1A78-094E-9F38-E79497B9C646}" sibTransId="{A7E34DF1-8BF2-A04B-82FA-82AB28049EDA}"/>
    <dgm:cxn modelId="{7915F21C-C7D8-C446-ADDB-E5DE3865C86B}" type="presOf" srcId="{C08EF094-AE84-924E-85E4-A3D904B2F369}" destId="{BFE0B1C6-1844-0046-86D8-4DEE78FD86A3}" srcOrd="0" destOrd="0" presId="urn:microsoft.com/office/officeart/2005/8/layout/hierarchy6"/>
    <dgm:cxn modelId="{9642E7C8-CC06-A440-8886-EC9E643B4811}" type="presOf" srcId="{E2C4CC94-1A78-094E-9F38-E79497B9C646}" destId="{F8BD218F-7B25-5A4A-8BE9-01A4214DF5D2}" srcOrd="0" destOrd="0" presId="urn:microsoft.com/office/officeart/2005/8/layout/hierarchy6"/>
    <dgm:cxn modelId="{7C10C0E1-8B39-F841-95A2-9454B9528FA4}" type="presOf" srcId="{C8A98717-E912-9E4A-A68B-5E87CE6E589D}" destId="{61D1B974-503F-EF47-847D-DEEDC62D4803}" srcOrd="0" destOrd="0" presId="urn:microsoft.com/office/officeart/2005/8/layout/hierarchy6"/>
    <dgm:cxn modelId="{06DE16D3-8EB8-2646-A286-6E687A89FA27}" srcId="{9A122E2C-DEE7-8D42-81CF-F4CF4D3FCAF1}" destId="{C08EF094-AE84-924E-85E4-A3D904B2F369}" srcOrd="0" destOrd="0" parTransId="{5E224946-2898-D04A-86EA-9EDDED7B3D51}" sibTransId="{A3E9DE71-CA06-B042-B92D-91A772E5B897}"/>
    <dgm:cxn modelId="{577CB5D1-731F-6D43-95FF-0A2573BFC8E2}" type="presOf" srcId="{1791B55A-09B5-3C4F-BC61-E69E17D2AC26}" destId="{8F177FDB-2440-9246-B0A1-E538F6E95B6D}" srcOrd="0" destOrd="0" presId="urn:microsoft.com/office/officeart/2005/8/layout/hierarchy6"/>
    <dgm:cxn modelId="{6CADAA58-1985-694D-9674-F247626F79FD}" srcId="{C08EF094-AE84-924E-85E4-A3D904B2F369}" destId="{F752432E-492A-0740-889F-4C814B52E122}" srcOrd="3" destOrd="0" parTransId="{5C5AA12C-6A7D-4A46-B053-8DEAC9D0149B}" sibTransId="{A54517E9-636B-4B48-966F-B8D171682099}"/>
    <dgm:cxn modelId="{CE07B20A-800E-4A46-90B0-60FEE44B9BDB}" type="presOf" srcId="{85B58282-2047-D64A-8D3C-0177FBA629E7}" destId="{854BAF6E-2530-3249-815E-1CEC1D7B9E51}" srcOrd="0" destOrd="0" presId="urn:microsoft.com/office/officeart/2005/8/layout/hierarchy6"/>
    <dgm:cxn modelId="{A898298C-A648-614D-9EEB-5CED8EE08FFA}" type="presOf" srcId="{F752432E-492A-0740-889F-4C814B52E122}" destId="{5BB0C769-8064-0241-BC73-96C00FF2C5FE}" srcOrd="0" destOrd="0" presId="urn:microsoft.com/office/officeart/2005/8/layout/hierarchy6"/>
    <dgm:cxn modelId="{BD3CE35C-7F2B-9044-B5D1-DFA86966EF36}" srcId="{C08EF094-AE84-924E-85E4-A3D904B2F369}" destId="{40298C9A-74E0-9F45-B8D1-115E9EDD36E5}" srcOrd="2" destOrd="0" parTransId="{A6E642B9-0206-C44B-92B6-60B19469A555}" sibTransId="{AC2EEADF-BB7D-784A-823C-505948DF40C4}"/>
    <dgm:cxn modelId="{EC9D7ECB-72C9-D947-8A93-9549CB0901AD}" type="presOf" srcId="{33AA6D7F-2BF8-894A-9A3D-77138066D9F8}" destId="{1060C6C1-CD37-D443-B532-B4D014571D74}" srcOrd="0" destOrd="0" presId="urn:microsoft.com/office/officeart/2005/8/layout/hierarchy6"/>
    <dgm:cxn modelId="{A6A107CC-C70D-A44D-9F81-47E9D8856728}" srcId="{C08EF094-AE84-924E-85E4-A3D904B2F369}" destId="{C9C00478-EB68-5740-9CCF-DD9618F29045}" srcOrd="7" destOrd="0" parTransId="{23A62137-4B50-0C40-9BBB-A4AF43AA9A7E}" sibTransId="{6EA5AEE8-BAC9-AE48-8D7A-F7ACEFCE9E49}"/>
    <dgm:cxn modelId="{39EFF531-922C-8D4A-8C79-5DCC9C513082}" type="presOf" srcId="{C9C00478-EB68-5740-9CCF-DD9618F29045}" destId="{EB2E9809-1964-9A4F-B8CF-666C04381CE1}" srcOrd="0" destOrd="0" presId="urn:microsoft.com/office/officeart/2005/8/layout/hierarchy6"/>
    <dgm:cxn modelId="{54F63C98-6FD5-C541-A3E0-8999ED94D3D5}" type="presOf" srcId="{A5BB2657-7824-4546-BA05-311C751A89AF}" destId="{4455E6D1-B414-4143-B9A6-DD5DF3145AA6}" srcOrd="0" destOrd="0" presId="urn:microsoft.com/office/officeart/2005/8/layout/hierarchy6"/>
    <dgm:cxn modelId="{D64B0F5F-A631-FF42-9828-FA7295C94173}" srcId="{C08EF094-AE84-924E-85E4-A3D904B2F369}" destId="{85B58282-2047-D64A-8D3C-0177FBA629E7}" srcOrd="0" destOrd="0" parTransId="{A5BB2657-7824-4546-BA05-311C751A89AF}" sibTransId="{7C0C882A-48F5-4D45-96EA-665382382F1E}"/>
    <dgm:cxn modelId="{668D33F5-98E6-DD48-8E15-934187BB8A54}" type="presOf" srcId="{45AC7D76-E1EA-BA44-838E-559A646B213C}" destId="{7F9C78D6-AF17-274B-BD7A-2AC88DD39E1A}" srcOrd="0" destOrd="0" presId="urn:microsoft.com/office/officeart/2005/8/layout/hierarchy6"/>
    <dgm:cxn modelId="{7247EF49-C72D-1644-B0A7-126A2BA56361}" srcId="{C08EF094-AE84-924E-85E4-A3D904B2F369}" destId="{B7C12D67-B9BA-1047-972D-6F61CC863E9E}" srcOrd="8" destOrd="0" parTransId="{C8A98717-E912-9E4A-A68B-5E87CE6E589D}" sibTransId="{036F270F-4DD2-6B42-8E64-EA92460AE690}"/>
    <dgm:cxn modelId="{E5B16DAD-BDD1-504A-B2E4-849D9F3B9DA3}" type="presOf" srcId="{A14E8B4C-9500-224C-B944-E661244D68BB}" destId="{8B38BC21-9988-D94A-B07F-362099FA8B3F}" srcOrd="0" destOrd="0" presId="urn:microsoft.com/office/officeart/2005/8/layout/hierarchy6"/>
    <dgm:cxn modelId="{7008CF12-C4D2-E442-8771-3246FF9FA540}" type="presOf" srcId="{A6E642B9-0206-C44B-92B6-60B19469A555}" destId="{28C0BCEF-8C4D-C441-A18D-A2A90C5E62B8}" srcOrd="0" destOrd="0" presId="urn:microsoft.com/office/officeart/2005/8/layout/hierarchy6"/>
    <dgm:cxn modelId="{53F99ECD-79AB-FE42-BDC9-35912353DB8F}" type="presOf" srcId="{9A122E2C-DEE7-8D42-81CF-F4CF4D3FCAF1}" destId="{2A965C83-2AD7-904C-B62F-6ADE3507654A}" srcOrd="0" destOrd="0" presId="urn:microsoft.com/office/officeart/2005/8/layout/hierarchy6"/>
    <dgm:cxn modelId="{058C19E3-FEE3-3A4E-8DAC-27858B2BA008}" srcId="{C08EF094-AE84-924E-85E4-A3D904B2F369}" destId="{A0E23631-C0F1-274F-8AE2-0EA793EECB43}" srcOrd="4" destOrd="0" parTransId="{33AA6D7F-2BF8-894A-9A3D-77138066D9F8}" sibTransId="{91FD927E-88F6-FD4D-BB72-3B83760A909F}"/>
    <dgm:cxn modelId="{A3C51A0F-CDB0-9448-82A4-B3FEEF67891B}" srcId="{C08EF094-AE84-924E-85E4-A3D904B2F369}" destId="{45AC7D76-E1EA-BA44-838E-559A646B213C}" srcOrd="6" destOrd="0" parTransId="{C2BA346E-6762-A942-9FFE-39CE7703BB95}" sibTransId="{2F68709A-F0D3-DD42-BB24-0D0AB2E750CB}"/>
    <dgm:cxn modelId="{D3E77A13-FE66-7B4A-AD8B-E4A172DB7275}" srcId="{C08EF094-AE84-924E-85E4-A3D904B2F369}" destId="{11CEE5C9-55A8-824F-BA9B-B1A4975FA82D}" srcOrd="1" destOrd="0" parTransId="{B553BC4D-61CF-7644-A3F7-72D84096C05C}" sibTransId="{7AD6458B-C590-9344-B40C-E67A714B55E7}"/>
    <dgm:cxn modelId="{E60C2368-2205-2443-BAE5-063432F21A88}" type="presOf" srcId="{23A62137-4B50-0C40-9BBB-A4AF43AA9A7E}" destId="{21981FF8-CF02-144F-B5D8-A249778E1653}" srcOrd="0" destOrd="0" presId="urn:microsoft.com/office/officeart/2005/8/layout/hierarchy6"/>
    <dgm:cxn modelId="{AE8E227F-06AA-A942-8144-DECA035CA190}" srcId="{C08EF094-AE84-924E-85E4-A3D904B2F369}" destId="{632E20CD-D1D0-D347-B6A5-FD571A9F64C7}" srcOrd="9" destOrd="0" parTransId="{1791B55A-09B5-3C4F-BC61-E69E17D2AC26}" sibTransId="{A51CF03B-18FE-3944-806F-CDB314CC3D66}"/>
    <dgm:cxn modelId="{38AD4D3B-2BEB-BF4A-A327-E50A6EE84799}" type="presOf" srcId="{B7C12D67-B9BA-1047-972D-6F61CC863E9E}" destId="{9A3E28F8-1A7E-7444-B85B-29B5F5C329B8}" srcOrd="0" destOrd="0" presId="urn:microsoft.com/office/officeart/2005/8/layout/hierarchy6"/>
    <dgm:cxn modelId="{CF89A594-C34E-6343-A172-F192D5B1EEAD}" type="presOf" srcId="{40298C9A-74E0-9F45-B8D1-115E9EDD36E5}" destId="{EDAD0F1C-3A25-7D46-8C83-FE9E7A1D89A0}" srcOrd="0" destOrd="0" presId="urn:microsoft.com/office/officeart/2005/8/layout/hierarchy6"/>
    <dgm:cxn modelId="{0750F7AD-437E-424E-B2BE-E444FAA21335}" type="presOf" srcId="{11CEE5C9-55A8-824F-BA9B-B1A4975FA82D}" destId="{12C9B420-269F-B448-B3CF-A84B7F528FC4}" srcOrd="0" destOrd="0" presId="urn:microsoft.com/office/officeart/2005/8/layout/hierarchy6"/>
    <dgm:cxn modelId="{71DF131C-2005-3347-A724-89668EBA93E6}" type="presOf" srcId="{B553BC4D-61CF-7644-A3F7-72D84096C05C}" destId="{0D82A4BC-6151-444A-AE4C-BAAE071D7942}" srcOrd="0" destOrd="0" presId="urn:microsoft.com/office/officeart/2005/8/layout/hierarchy6"/>
    <dgm:cxn modelId="{1DAC2912-39D6-4445-A5BF-555AAF0DCD5F}" type="presOf" srcId="{A0E23631-C0F1-274F-8AE2-0EA793EECB43}" destId="{1A28D658-48D1-234D-AB9B-C100C0BF3E55}" srcOrd="0" destOrd="0" presId="urn:microsoft.com/office/officeart/2005/8/layout/hierarchy6"/>
    <dgm:cxn modelId="{AA1BBC26-3D60-2945-AFB2-3800F300DD1B}" type="presOf" srcId="{C2BA346E-6762-A942-9FFE-39CE7703BB95}" destId="{8FA38270-4537-A24D-9448-8DD2DAB0DA15}" srcOrd="0" destOrd="0" presId="urn:microsoft.com/office/officeart/2005/8/layout/hierarchy6"/>
    <dgm:cxn modelId="{A9B0AF2C-9896-3141-86E2-2FFE6BB9E5C9}" type="presOf" srcId="{5C5AA12C-6A7D-4A46-B053-8DEAC9D0149B}" destId="{24A7635E-69A5-7345-A6DD-15E5157702C7}" srcOrd="0" destOrd="0" presId="urn:microsoft.com/office/officeart/2005/8/layout/hierarchy6"/>
    <dgm:cxn modelId="{DE5A613A-B199-7447-A03D-29059DBEB2E7}" type="presOf" srcId="{632E20CD-D1D0-D347-B6A5-FD571A9F64C7}" destId="{9DEE7D33-B85C-8347-ADB9-D5A0DA68DACE}" srcOrd="0" destOrd="0" presId="urn:microsoft.com/office/officeart/2005/8/layout/hierarchy6"/>
    <dgm:cxn modelId="{B27F20FA-754D-1E4A-B773-DDABD1CFFC66}" type="presParOf" srcId="{2A965C83-2AD7-904C-B62F-6ADE3507654A}" destId="{C6421A64-AA7C-1E48-9F15-AA7FFC6D1C44}" srcOrd="0" destOrd="0" presId="urn:microsoft.com/office/officeart/2005/8/layout/hierarchy6"/>
    <dgm:cxn modelId="{F33145C1-0003-B548-9E8B-2C52EBFB9700}" type="presParOf" srcId="{C6421A64-AA7C-1E48-9F15-AA7FFC6D1C44}" destId="{C3CCB6E3-FFA1-CE4A-8AE3-C053AFA1ABA8}" srcOrd="0" destOrd="0" presId="urn:microsoft.com/office/officeart/2005/8/layout/hierarchy6"/>
    <dgm:cxn modelId="{0829C43F-2D9D-1647-9567-05DECA7D60E5}" type="presParOf" srcId="{C3CCB6E3-FFA1-CE4A-8AE3-C053AFA1ABA8}" destId="{9F1E73B1-8ADF-3946-A97F-3C273ADF2EE6}" srcOrd="0" destOrd="0" presId="urn:microsoft.com/office/officeart/2005/8/layout/hierarchy6"/>
    <dgm:cxn modelId="{8F6C3A1F-C30B-4840-AA19-450CC6CE790F}" type="presParOf" srcId="{9F1E73B1-8ADF-3946-A97F-3C273ADF2EE6}" destId="{BFE0B1C6-1844-0046-86D8-4DEE78FD86A3}" srcOrd="0" destOrd="0" presId="urn:microsoft.com/office/officeart/2005/8/layout/hierarchy6"/>
    <dgm:cxn modelId="{14A32E13-0BAC-B747-A299-EEA709E0135D}" type="presParOf" srcId="{9F1E73B1-8ADF-3946-A97F-3C273ADF2EE6}" destId="{496B1887-49F3-0642-A8A4-7DA9247E8109}" srcOrd="1" destOrd="0" presId="urn:microsoft.com/office/officeart/2005/8/layout/hierarchy6"/>
    <dgm:cxn modelId="{045EDB91-554B-A848-8D02-A3D25F3FC9B9}" type="presParOf" srcId="{496B1887-49F3-0642-A8A4-7DA9247E8109}" destId="{4455E6D1-B414-4143-B9A6-DD5DF3145AA6}" srcOrd="0" destOrd="0" presId="urn:microsoft.com/office/officeart/2005/8/layout/hierarchy6"/>
    <dgm:cxn modelId="{CDCF6FD9-1C66-0E41-ADA9-65F318D53B6E}" type="presParOf" srcId="{496B1887-49F3-0642-A8A4-7DA9247E8109}" destId="{110C0788-C96F-B64D-8F4B-56CB025EF252}" srcOrd="1" destOrd="0" presId="urn:microsoft.com/office/officeart/2005/8/layout/hierarchy6"/>
    <dgm:cxn modelId="{856E6A15-C01A-2845-834E-C167C3D454A8}" type="presParOf" srcId="{110C0788-C96F-B64D-8F4B-56CB025EF252}" destId="{854BAF6E-2530-3249-815E-1CEC1D7B9E51}" srcOrd="0" destOrd="0" presId="urn:microsoft.com/office/officeart/2005/8/layout/hierarchy6"/>
    <dgm:cxn modelId="{C9A212A9-CCD8-144D-8B60-E2AC7FDB1EEA}" type="presParOf" srcId="{110C0788-C96F-B64D-8F4B-56CB025EF252}" destId="{935A0528-79E5-2140-A29B-B7313ED59E21}" srcOrd="1" destOrd="0" presId="urn:microsoft.com/office/officeart/2005/8/layout/hierarchy6"/>
    <dgm:cxn modelId="{CF917AE7-09CA-A143-8017-07CBA485C84E}" type="presParOf" srcId="{496B1887-49F3-0642-A8A4-7DA9247E8109}" destId="{0D82A4BC-6151-444A-AE4C-BAAE071D7942}" srcOrd="2" destOrd="0" presId="urn:microsoft.com/office/officeart/2005/8/layout/hierarchy6"/>
    <dgm:cxn modelId="{D6102191-9759-AE42-A21B-CB2860D59DCB}" type="presParOf" srcId="{496B1887-49F3-0642-A8A4-7DA9247E8109}" destId="{A3D7AAEC-9E3C-EF4E-ABE8-4C9B8EAED77C}" srcOrd="3" destOrd="0" presId="urn:microsoft.com/office/officeart/2005/8/layout/hierarchy6"/>
    <dgm:cxn modelId="{8F23A4A1-BB6E-B140-86E6-CDD0CDF07E9D}" type="presParOf" srcId="{A3D7AAEC-9E3C-EF4E-ABE8-4C9B8EAED77C}" destId="{12C9B420-269F-B448-B3CF-A84B7F528FC4}" srcOrd="0" destOrd="0" presId="urn:microsoft.com/office/officeart/2005/8/layout/hierarchy6"/>
    <dgm:cxn modelId="{C97944AA-EE9B-8147-9B73-FCDE6A1E0584}" type="presParOf" srcId="{A3D7AAEC-9E3C-EF4E-ABE8-4C9B8EAED77C}" destId="{0FECB5BC-32CE-1248-B1EF-B6BFD5242866}" srcOrd="1" destOrd="0" presId="urn:microsoft.com/office/officeart/2005/8/layout/hierarchy6"/>
    <dgm:cxn modelId="{0519ECD6-3E37-2943-BF33-F6636FF1C720}" type="presParOf" srcId="{496B1887-49F3-0642-A8A4-7DA9247E8109}" destId="{28C0BCEF-8C4D-C441-A18D-A2A90C5E62B8}" srcOrd="4" destOrd="0" presId="urn:microsoft.com/office/officeart/2005/8/layout/hierarchy6"/>
    <dgm:cxn modelId="{62295258-3DA0-1042-894D-4322286A99A6}" type="presParOf" srcId="{496B1887-49F3-0642-A8A4-7DA9247E8109}" destId="{1DBC6128-B377-024F-BF78-F0766C4895A3}" srcOrd="5" destOrd="0" presId="urn:microsoft.com/office/officeart/2005/8/layout/hierarchy6"/>
    <dgm:cxn modelId="{B29DA743-9897-8345-9681-522E821DC732}" type="presParOf" srcId="{1DBC6128-B377-024F-BF78-F0766C4895A3}" destId="{EDAD0F1C-3A25-7D46-8C83-FE9E7A1D89A0}" srcOrd="0" destOrd="0" presId="urn:microsoft.com/office/officeart/2005/8/layout/hierarchy6"/>
    <dgm:cxn modelId="{F088F043-E3FD-C44B-BA14-9BD001C09CA4}" type="presParOf" srcId="{1DBC6128-B377-024F-BF78-F0766C4895A3}" destId="{41D268F0-A165-5B46-AE07-2010908CB8D3}" srcOrd="1" destOrd="0" presId="urn:microsoft.com/office/officeart/2005/8/layout/hierarchy6"/>
    <dgm:cxn modelId="{DEEB6437-D6AD-3043-BABD-917907F79BCB}" type="presParOf" srcId="{496B1887-49F3-0642-A8A4-7DA9247E8109}" destId="{24A7635E-69A5-7345-A6DD-15E5157702C7}" srcOrd="6" destOrd="0" presId="urn:microsoft.com/office/officeart/2005/8/layout/hierarchy6"/>
    <dgm:cxn modelId="{44F08B14-FA9D-244D-9C9D-29AB33CB06F3}" type="presParOf" srcId="{496B1887-49F3-0642-A8A4-7DA9247E8109}" destId="{8B802869-60BC-4F48-81D8-A81197BB62A4}" srcOrd="7" destOrd="0" presId="urn:microsoft.com/office/officeart/2005/8/layout/hierarchy6"/>
    <dgm:cxn modelId="{4E28643E-A278-D841-8241-ED69B2101AF5}" type="presParOf" srcId="{8B802869-60BC-4F48-81D8-A81197BB62A4}" destId="{5BB0C769-8064-0241-BC73-96C00FF2C5FE}" srcOrd="0" destOrd="0" presId="urn:microsoft.com/office/officeart/2005/8/layout/hierarchy6"/>
    <dgm:cxn modelId="{85403D2F-EF63-584F-92D9-9DDA76241243}" type="presParOf" srcId="{8B802869-60BC-4F48-81D8-A81197BB62A4}" destId="{17DF81F2-DF9A-0D43-9794-51785DF64BFC}" srcOrd="1" destOrd="0" presId="urn:microsoft.com/office/officeart/2005/8/layout/hierarchy6"/>
    <dgm:cxn modelId="{49556754-B59D-9147-9660-0CC58CACF4DB}" type="presParOf" srcId="{496B1887-49F3-0642-A8A4-7DA9247E8109}" destId="{1060C6C1-CD37-D443-B532-B4D014571D74}" srcOrd="8" destOrd="0" presId="urn:microsoft.com/office/officeart/2005/8/layout/hierarchy6"/>
    <dgm:cxn modelId="{44687FA4-AA2A-6745-A524-1D0794A2B5AF}" type="presParOf" srcId="{496B1887-49F3-0642-A8A4-7DA9247E8109}" destId="{9BFE90F2-2E72-1243-9412-0374182A12A7}" srcOrd="9" destOrd="0" presId="urn:microsoft.com/office/officeart/2005/8/layout/hierarchy6"/>
    <dgm:cxn modelId="{425B900A-E9A3-6449-9A50-8DD8A4F8DB77}" type="presParOf" srcId="{9BFE90F2-2E72-1243-9412-0374182A12A7}" destId="{1A28D658-48D1-234D-AB9B-C100C0BF3E55}" srcOrd="0" destOrd="0" presId="urn:microsoft.com/office/officeart/2005/8/layout/hierarchy6"/>
    <dgm:cxn modelId="{F16514F1-3304-264F-BB1F-DD7E9119DBB5}" type="presParOf" srcId="{9BFE90F2-2E72-1243-9412-0374182A12A7}" destId="{04A2BCCF-6D58-B64A-93F9-9383CF00461D}" srcOrd="1" destOrd="0" presId="urn:microsoft.com/office/officeart/2005/8/layout/hierarchy6"/>
    <dgm:cxn modelId="{BE3BE779-1BB8-2C41-B7A7-A160D7CD1084}" type="presParOf" srcId="{496B1887-49F3-0642-A8A4-7DA9247E8109}" destId="{F8BD218F-7B25-5A4A-8BE9-01A4214DF5D2}" srcOrd="10" destOrd="0" presId="urn:microsoft.com/office/officeart/2005/8/layout/hierarchy6"/>
    <dgm:cxn modelId="{464616D4-3D6C-0C4F-848F-1C365C01D7F0}" type="presParOf" srcId="{496B1887-49F3-0642-A8A4-7DA9247E8109}" destId="{A7B57F67-697F-2642-8842-F441884A1DF7}" srcOrd="11" destOrd="0" presId="urn:microsoft.com/office/officeart/2005/8/layout/hierarchy6"/>
    <dgm:cxn modelId="{6D901F12-06EE-DF43-BAD6-6DE56BA54285}" type="presParOf" srcId="{A7B57F67-697F-2642-8842-F441884A1DF7}" destId="{8B38BC21-9988-D94A-B07F-362099FA8B3F}" srcOrd="0" destOrd="0" presId="urn:microsoft.com/office/officeart/2005/8/layout/hierarchy6"/>
    <dgm:cxn modelId="{F89CD8AD-A1EE-5846-B4F5-5A46F88E079F}" type="presParOf" srcId="{A7B57F67-697F-2642-8842-F441884A1DF7}" destId="{349D68F9-CF99-DD46-9E74-A30CCB6E8CEC}" srcOrd="1" destOrd="0" presId="urn:microsoft.com/office/officeart/2005/8/layout/hierarchy6"/>
    <dgm:cxn modelId="{49D7A519-B437-D24B-A6AA-A0644ED71958}" type="presParOf" srcId="{496B1887-49F3-0642-A8A4-7DA9247E8109}" destId="{8FA38270-4537-A24D-9448-8DD2DAB0DA15}" srcOrd="12" destOrd="0" presId="urn:microsoft.com/office/officeart/2005/8/layout/hierarchy6"/>
    <dgm:cxn modelId="{0F16B464-D76F-AD48-A584-2E64CC8A72FB}" type="presParOf" srcId="{496B1887-49F3-0642-A8A4-7DA9247E8109}" destId="{B65AEFB5-5DF6-3846-A834-654C85862902}" srcOrd="13" destOrd="0" presId="urn:microsoft.com/office/officeart/2005/8/layout/hierarchy6"/>
    <dgm:cxn modelId="{D7F50482-8432-3142-8293-6A22BA7149B0}" type="presParOf" srcId="{B65AEFB5-5DF6-3846-A834-654C85862902}" destId="{7F9C78D6-AF17-274B-BD7A-2AC88DD39E1A}" srcOrd="0" destOrd="0" presId="urn:microsoft.com/office/officeart/2005/8/layout/hierarchy6"/>
    <dgm:cxn modelId="{FFD821A5-2587-5C4F-9762-7AAB2F5C4AA5}" type="presParOf" srcId="{B65AEFB5-5DF6-3846-A834-654C85862902}" destId="{6F036271-A8DD-5146-9A86-5D3E7299F6CB}" srcOrd="1" destOrd="0" presId="urn:microsoft.com/office/officeart/2005/8/layout/hierarchy6"/>
    <dgm:cxn modelId="{DBCA6B1C-E6B2-564C-8113-7B80CA0A05A3}" type="presParOf" srcId="{496B1887-49F3-0642-A8A4-7DA9247E8109}" destId="{21981FF8-CF02-144F-B5D8-A249778E1653}" srcOrd="14" destOrd="0" presId="urn:microsoft.com/office/officeart/2005/8/layout/hierarchy6"/>
    <dgm:cxn modelId="{26E8E0F4-74A2-4046-B1B9-4FE6D1B6E688}" type="presParOf" srcId="{496B1887-49F3-0642-A8A4-7DA9247E8109}" destId="{BCD7973C-3535-7F4F-A67A-4D0678E8FF05}" srcOrd="15" destOrd="0" presId="urn:microsoft.com/office/officeart/2005/8/layout/hierarchy6"/>
    <dgm:cxn modelId="{59E0C177-9979-5443-A99A-FC846919421D}" type="presParOf" srcId="{BCD7973C-3535-7F4F-A67A-4D0678E8FF05}" destId="{EB2E9809-1964-9A4F-B8CF-666C04381CE1}" srcOrd="0" destOrd="0" presId="urn:microsoft.com/office/officeart/2005/8/layout/hierarchy6"/>
    <dgm:cxn modelId="{5D628853-CCFF-FC4F-BBFD-3515E8C702DD}" type="presParOf" srcId="{BCD7973C-3535-7F4F-A67A-4D0678E8FF05}" destId="{429E1760-107B-5548-96A0-B0C763A3371B}" srcOrd="1" destOrd="0" presId="urn:microsoft.com/office/officeart/2005/8/layout/hierarchy6"/>
    <dgm:cxn modelId="{C51716A4-2177-0747-BB28-6C299DE158EB}" type="presParOf" srcId="{496B1887-49F3-0642-A8A4-7DA9247E8109}" destId="{61D1B974-503F-EF47-847D-DEEDC62D4803}" srcOrd="16" destOrd="0" presId="urn:microsoft.com/office/officeart/2005/8/layout/hierarchy6"/>
    <dgm:cxn modelId="{2AC2FFF9-E5C2-B841-8A96-02C56B97B69F}" type="presParOf" srcId="{496B1887-49F3-0642-A8A4-7DA9247E8109}" destId="{BD0E43DF-D661-4E41-A48C-2317868C1CF2}" srcOrd="17" destOrd="0" presId="urn:microsoft.com/office/officeart/2005/8/layout/hierarchy6"/>
    <dgm:cxn modelId="{4E4F9812-E6EB-D843-B5E2-1C25914DFDCE}" type="presParOf" srcId="{BD0E43DF-D661-4E41-A48C-2317868C1CF2}" destId="{9A3E28F8-1A7E-7444-B85B-29B5F5C329B8}" srcOrd="0" destOrd="0" presId="urn:microsoft.com/office/officeart/2005/8/layout/hierarchy6"/>
    <dgm:cxn modelId="{8DEEE02D-14DA-B745-A269-5EBC7DF4728C}" type="presParOf" srcId="{BD0E43DF-D661-4E41-A48C-2317868C1CF2}" destId="{4E78EDFF-881E-AC45-8CA9-6D65EF4112B5}" srcOrd="1" destOrd="0" presId="urn:microsoft.com/office/officeart/2005/8/layout/hierarchy6"/>
    <dgm:cxn modelId="{905678B6-8CD5-F249-8584-03527E4E4F65}" type="presParOf" srcId="{496B1887-49F3-0642-A8A4-7DA9247E8109}" destId="{8F177FDB-2440-9246-B0A1-E538F6E95B6D}" srcOrd="18" destOrd="0" presId="urn:microsoft.com/office/officeart/2005/8/layout/hierarchy6"/>
    <dgm:cxn modelId="{E831C8C7-CA2F-5143-AC4D-1B0CBBDB673B}" type="presParOf" srcId="{496B1887-49F3-0642-A8A4-7DA9247E8109}" destId="{C6F1B751-57FF-774A-B91A-89F4CD3AF5BC}" srcOrd="19" destOrd="0" presId="urn:microsoft.com/office/officeart/2005/8/layout/hierarchy6"/>
    <dgm:cxn modelId="{847CA09B-AA3A-D64B-969C-2DA7EEA25703}" type="presParOf" srcId="{C6F1B751-57FF-774A-B91A-89F4CD3AF5BC}" destId="{9DEE7D33-B85C-8347-ADB9-D5A0DA68DACE}" srcOrd="0" destOrd="0" presId="urn:microsoft.com/office/officeart/2005/8/layout/hierarchy6"/>
    <dgm:cxn modelId="{5521D8CA-4599-5C4F-A05C-6755606E9E81}" type="presParOf" srcId="{C6F1B751-57FF-774A-B91A-89F4CD3AF5BC}" destId="{43D0607C-E9DC-9643-AA53-DF14E870C54E}" srcOrd="1" destOrd="0" presId="urn:microsoft.com/office/officeart/2005/8/layout/hierarchy6"/>
    <dgm:cxn modelId="{0B33084F-BBF3-B243-913E-DD0985DD28E5}" type="presParOf" srcId="{2A965C83-2AD7-904C-B62F-6ADE3507654A}" destId="{5B8AFF63-802F-1B48-B6DB-A94DB037B633}" srcOrd="1" destOrd="0" presId="urn:microsoft.com/office/officeart/2005/8/layout/hierarchy6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085652" y="382629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3085652" y="382629"/>
        <a:ext cx="499562" cy="333041"/>
      </dsp:txXfrm>
    </dsp:sp>
    <dsp:sp modelId="{6ED27A15-00C8-944F-8D63-666F049232CB}">
      <dsp:nvSpPr>
        <dsp:cNvPr id="0" name=""/>
        <dsp:cNvSpPr/>
      </dsp:nvSpPr>
      <dsp:spPr>
        <a:xfrm>
          <a:off x="1549497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1785935" y="0"/>
              </a:moveTo>
              <a:lnTo>
                <a:pt x="178593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1D06B-A751-DF49-B68F-6B5B76B8F055}">
      <dsp:nvSpPr>
        <dsp:cNvPr id="0" name=""/>
        <dsp:cNvSpPr/>
      </dsp:nvSpPr>
      <dsp:spPr>
        <a:xfrm>
          <a:off x="1299716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Public</a:t>
          </a:r>
          <a:endParaRPr lang="en-US" sz="500" kern="1200" dirty="0"/>
        </a:p>
      </dsp:txBody>
      <dsp:txXfrm>
        <a:off x="1299716" y="848887"/>
        <a:ext cx="499562" cy="333041"/>
      </dsp:txXfrm>
    </dsp:sp>
    <dsp:sp modelId="{0D82A4BC-6151-444A-AE4C-BAAE071D7942}">
      <dsp:nvSpPr>
        <dsp:cNvPr id="0" name=""/>
        <dsp:cNvSpPr/>
      </dsp:nvSpPr>
      <dsp:spPr>
        <a:xfrm>
          <a:off x="250635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1298862" y="0"/>
              </a:moveTo>
              <a:lnTo>
                <a:pt x="1298862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853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853" y="1315146"/>
        <a:ext cx="499562" cy="333041"/>
      </dsp:txXfrm>
    </dsp:sp>
    <dsp:sp modelId="{8E9CA935-09D2-5B4E-8A32-9D36D95ADB00}">
      <dsp:nvSpPr>
        <dsp:cNvPr id="0" name=""/>
        <dsp:cNvSpPr/>
      </dsp:nvSpPr>
      <dsp:spPr>
        <a:xfrm>
          <a:off x="900066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649431" y="0"/>
              </a:moveTo>
              <a:lnTo>
                <a:pt x="649431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A2308-C9EA-0548-B260-455144D3DA15}">
      <dsp:nvSpPr>
        <dsp:cNvPr id="0" name=""/>
        <dsp:cNvSpPr/>
      </dsp:nvSpPr>
      <dsp:spPr>
        <a:xfrm>
          <a:off x="65028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password?</a:t>
          </a:r>
          <a:endParaRPr lang="en-US" sz="500" kern="1200" dirty="0"/>
        </a:p>
      </dsp:txBody>
      <dsp:txXfrm>
        <a:off x="650285" y="1315146"/>
        <a:ext cx="499562" cy="333041"/>
      </dsp:txXfrm>
    </dsp:sp>
    <dsp:sp modelId="{80B1EB63-517B-3F41-96A4-C449E7CE44F1}">
      <dsp:nvSpPr>
        <dsp:cNvPr id="0" name=""/>
        <dsp:cNvSpPr/>
      </dsp:nvSpPr>
      <dsp:spPr>
        <a:xfrm>
          <a:off x="1503777" y="1181929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129971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Profile</a:t>
          </a:r>
        </a:p>
      </dsp:txBody>
      <dsp:txXfrm>
        <a:off x="1299716" y="1315146"/>
        <a:ext cx="499562" cy="333041"/>
      </dsp:txXfrm>
    </dsp:sp>
    <dsp:sp modelId="{ADA2498B-E8FE-E24A-80A0-32101A6C19E4}">
      <dsp:nvSpPr>
        <dsp:cNvPr id="0" name=""/>
        <dsp:cNvSpPr/>
      </dsp:nvSpPr>
      <dsp:spPr>
        <a:xfrm>
          <a:off x="1503777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299716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Order history</a:t>
          </a:r>
        </a:p>
      </dsp:txBody>
      <dsp:txXfrm>
        <a:off x="1299716" y="1781404"/>
        <a:ext cx="499562" cy="333041"/>
      </dsp:txXfrm>
    </dsp:sp>
    <dsp:sp modelId="{FD59A25A-0057-BC43-A71F-C7662FEB49C1}">
      <dsp:nvSpPr>
        <dsp:cNvPr id="0" name=""/>
        <dsp:cNvSpPr/>
      </dsp:nvSpPr>
      <dsp:spPr>
        <a:xfrm>
          <a:off x="1549497" y="1181929"/>
          <a:ext cx="649431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649431" y="66608"/>
              </a:lnTo>
              <a:lnTo>
                <a:pt x="649431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B85E9-8B0A-704F-8C13-AE2D9B0A64F7}">
      <dsp:nvSpPr>
        <dsp:cNvPr id="0" name=""/>
        <dsp:cNvSpPr/>
      </dsp:nvSpPr>
      <dsp:spPr>
        <a:xfrm>
          <a:off x="1949147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Products / Search results</a:t>
          </a:r>
          <a:endParaRPr lang="en-US" sz="500" kern="1200" dirty="0"/>
        </a:p>
      </dsp:txBody>
      <dsp:txXfrm>
        <a:off x="1949147" y="1315146"/>
        <a:ext cx="499562" cy="333041"/>
      </dsp:txXfrm>
    </dsp:sp>
    <dsp:sp modelId="{EA89BB84-2328-834D-B2C7-FAA68E845B34}">
      <dsp:nvSpPr>
        <dsp:cNvPr id="0" name=""/>
        <dsp:cNvSpPr/>
      </dsp:nvSpPr>
      <dsp:spPr>
        <a:xfrm>
          <a:off x="2153208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BB32-DD9C-7642-BF5A-310F98239707}">
      <dsp:nvSpPr>
        <dsp:cNvPr id="0" name=""/>
        <dsp:cNvSpPr/>
      </dsp:nvSpPr>
      <dsp:spPr>
        <a:xfrm>
          <a:off x="1949147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Product</a:t>
          </a:r>
          <a:endParaRPr lang="en-US" sz="500" kern="1200" dirty="0"/>
        </a:p>
      </dsp:txBody>
      <dsp:txXfrm>
        <a:off x="1949147" y="1781404"/>
        <a:ext cx="499562" cy="333041"/>
      </dsp:txXfrm>
    </dsp:sp>
    <dsp:sp modelId="{F78E29B7-5FC6-134B-98EB-11D1B93AA4D8}">
      <dsp:nvSpPr>
        <dsp:cNvPr id="0" name=""/>
        <dsp:cNvSpPr/>
      </dsp:nvSpPr>
      <dsp:spPr>
        <a:xfrm>
          <a:off x="2153208" y="2114446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D473C-12C9-8346-B943-9556CABE1B8B}">
      <dsp:nvSpPr>
        <dsp:cNvPr id="0" name=""/>
        <dsp:cNvSpPr/>
      </dsp:nvSpPr>
      <dsp:spPr>
        <a:xfrm>
          <a:off x="1949147" y="2247662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Review</a:t>
          </a:r>
          <a:endParaRPr lang="en-US" sz="500" kern="1200" dirty="0"/>
        </a:p>
      </dsp:txBody>
      <dsp:txXfrm>
        <a:off x="1949147" y="2247662"/>
        <a:ext cx="499562" cy="333041"/>
      </dsp:txXfrm>
    </dsp:sp>
    <dsp:sp modelId="{C19E37D1-7D44-8746-91E4-ADD13A5CD32E}">
      <dsp:nvSpPr>
        <dsp:cNvPr id="0" name=""/>
        <dsp:cNvSpPr/>
      </dsp:nvSpPr>
      <dsp:spPr>
        <a:xfrm>
          <a:off x="1549497" y="1181929"/>
          <a:ext cx="1298862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298862" y="66608"/>
              </a:lnTo>
              <a:lnTo>
                <a:pt x="1298862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3AFB4-4910-834E-B63A-873B393E371F}">
      <dsp:nvSpPr>
        <dsp:cNvPr id="0" name=""/>
        <dsp:cNvSpPr/>
      </dsp:nvSpPr>
      <dsp:spPr>
        <a:xfrm>
          <a:off x="2598578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/>
        </a:p>
      </dsp:txBody>
      <dsp:txXfrm>
        <a:off x="2598578" y="1315146"/>
        <a:ext cx="499562" cy="333041"/>
      </dsp:txXfrm>
    </dsp:sp>
    <dsp:sp modelId="{33DFEFFD-4021-6E4F-A225-166A12676D17}">
      <dsp:nvSpPr>
        <dsp:cNvPr id="0" name=""/>
        <dsp:cNvSpPr/>
      </dsp:nvSpPr>
      <dsp:spPr>
        <a:xfrm>
          <a:off x="2802640" y="1648187"/>
          <a:ext cx="91440" cy="13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A7A1-B026-9841-AE0E-908F9867AB16}">
      <dsp:nvSpPr>
        <dsp:cNvPr id="0" name=""/>
        <dsp:cNvSpPr/>
      </dsp:nvSpPr>
      <dsp:spPr>
        <a:xfrm>
          <a:off x="2598578" y="1781404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/>
        </a:p>
      </dsp:txBody>
      <dsp:txXfrm>
        <a:off x="2598578" y="1781404"/>
        <a:ext cx="499562" cy="333041"/>
      </dsp:txXfrm>
    </dsp:sp>
    <dsp:sp modelId="{2CAE29C7-D0A6-6347-9BCF-0ABA98741841}">
      <dsp:nvSpPr>
        <dsp:cNvPr id="0" name=""/>
        <dsp:cNvSpPr/>
      </dsp:nvSpPr>
      <dsp:spPr>
        <a:xfrm>
          <a:off x="3335433" y="715671"/>
          <a:ext cx="178593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785935" y="66608"/>
              </a:lnTo>
              <a:lnTo>
                <a:pt x="1785935" y="13321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94599-B0EC-A448-9F06-67FE9B675890}">
      <dsp:nvSpPr>
        <dsp:cNvPr id="0" name=""/>
        <dsp:cNvSpPr/>
      </dsp:nvSpPr>
      <dsp:spPr>
        <a:xfrm>
          <a:off x="4871588" y="848887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Administration</a:t>
          </a:r>
          <a:endParaRPr lang="en-US" sz="500" kern="1200" dirty="0"/>
        </a:p>
      </dsp:txBody>
      <dsp:txXfrm>
        <a:off x="4871588" y="848887"/>
        <a:ext cx="499562" cy="333041"/>
      </dsp:txXfrm>
    </dsp:sp>
    <dsp:sp modelId="{A4A8B574-F2EC-9842-90CB-B74E48740648}">
      <dsp:nvSpPr>
        <dsp:cNvPr id="0" name=""/>
        <dsp:cNvSpPr/>
      </dsp:nvSpPr>
      <dsp:spPr>
        <a:xfrm>
          <a:off x="3497791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1623578" y="0"/>
              </a:moveTo>
              <a:lnTo>
                <a:pt x="1623578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257B0-8C46-2D4F-9930-54BC18DC32DB}">
      <dsp:nvSpPr>
        <dsp:cNvPr id="0" name=""/>
        <dsp:cNvSpPr/>
      </dsp:nvSpPr>
      <dsp:spPr>
        <a:xfrm>
          <a:off x="3248010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users</a:t>
          </a:r>
          <a:endParaRPr lang="en-US" sz="500" kern="1200" dirty="0"/>
        </a:p>
      </dsp:txBody>
      <dsp:txXfrm>
        <a:off x="3248010" y="1315146"/>
        <a:ext cx="499562" cy="333041"/>
      </dsp:txXfrm>
    </dsp:sp>
    <dsp:sp modelId="{BCB2C1C2-F966-5147-A314-1E51E43F4442}">
      <dsp:nvSpPr>
        <dsp:cNvPr id="0" name=""/>
        <dsp:cNvSpPr/>
      </dsp:nvSpPr>
      <dsp:spPr>
        <a:xfrm>
          <a:off x="4147222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974146" y="0"/>
              </a:moveTo>
              <a:lnTo>
                <a:pt x="974146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5CD15-B5DB-5549-B69E-1EE483966CCC}">
      <dsp:nvSpPr>
        <dsp:cNvPr id="0" name=""/>
        <dsp:cNvSpPr/>
      </dsp:nvSpPr>
      <dsp:spPr>
        <a:xfrm>
          <a:off x="3897441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orders</a:t>
          </a:r>
          <a:endParaRPr lang="en-US" sz="500" kern="1200" dirty="0"/>
        </a:p>
      </dsp:txBody>
      <dsp:txXfrm>
        <a:off x="3897441" y="1315146"/>
        <a:ext cx="499562" cy="333041"/>
      </dsp:txXfrm>
    </dsp:sp>
    <dsp:sp modelId="{67C84276-2FA2-024D-9314-02CA62766DE3}">
      <dsp:nvSpPr>
        <dsp:cNvPr id="0" name=""/>
        <dsp:cNvSpPr/>
      </dsp:nvSpPr>
      <dsp:spPr>
        <a:xfrm>
          <a:off x="4796654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324715" y="0"/>
              </a:moveTo>
              <a:lnTo>
                <a:pt x="324715" y="66608"/>
              </a:lnTo>
              <a:lnTo>
                <a:pt x="0" y="66608"/>
              </a:lnTo>
              <a:lnTo>
                <a:pt x="0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EE4A-BE94-0149-A1E5-E391DE3044DE}">
      <dsp:nvSpPr>
        <dsp:cNvPr id="0" name=""/>
        <dsp:cNvSpPr/>
      </dsp:nvSpPr>
      <dsp:spPr>
        <a:xfrm>
          <a:off x="4546872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products</a:t>
          </a:r>
          <a:endParaRPr lang="en-US" sz="500" kern="1200" dirty="0"/>
        </a:p>
      </dsp:txBody>
      <dsp:txXfrm>
        <a:off x="4546872" y="1315146"/>
        <a:ext cx="499562" cy="333041"/>
      </dsp:txXfrm>
    </dsp:sp>
    <dsp:sp modelId="{F913091E-C95A-204A-B049-9143F306CD1B}">
      <dsp:nvSpPr>
        <dsp:cNvPr id="0" name=""/>
        <dsp:cNvSpPr/>
      </dsp:nvSpPr>
      <dsp:spPr>
        <a:xfrm>
          <a:off x="5121369" y="1181929"/>
          <a:ext cx="324715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324715" y="66608"/>
              </a:lnTo>
              <a:lnTo>
                <a:pt x="324715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0568-DE54-224B-94F6-C85A1147BF95}">
      <dsp:nvSpPr>
        <dsp:cNvPr id="0" name=""/>
        <dsp:cNvSpPr/>
      </dsp:nvSpPr>
      <dsp:spPr>
        <a:xfrm>
          <a:off x="5196304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reviews</a:t>
          </a:r>
          <a:endParaRPr lang="en-US" sz="500" kern="1200" dirty="0"/>
        </a:p>
      </dsp:txBody>
      <dsp:txXfrm>
        <a:off x="5196304" y="1315146"/>
        <a:ext cx="499562" cy="333041"/>
      </dsp:txXfrm>
    </dsp:sp>
    <dsp:sp modelId="{50720202-827B-2040-BDBF-38189775EEB8}">
      <dsp:nvSpPr>
        <dsp:cNvPr id="0" name=""/>
        <dsp:cNvSpPr/>
      </dsp:nvSpPr>
      <dsp:spPr>
        <a:xfrm>
          <a:off x="5121369" y="1181929"/>
          <a:ext cx="974146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974146" y="66608"/>
              </a:lnTo>
              <a:lnTo>
                <a:pt x="974146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C7764-BD2D-9E46-ACE8-4E4424219E35}">
      <dsp:nvSpPr>
        <dsp:cNvPr id="0" name=""/>
        <dsp:cNvSpPr/>
      </dsp:nvSpPr>
      <dsp:spPr>
        <a:xfrm>
          <a:off x="5845735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Manage comments</a:t>
          </a:r>
          <a:endParaRPr lang="en-US" sz="500" kern="1200" dirty="0"/>
        </a:p>
      </dsp:txBody>
      <dsp:txXfrm>
        <a:off x="5845735" y="1315146"/>
        <a:ext cx="499562" cy="333041"/>
      </dsp:txXfrm>
    </dsp:sp>
    <dsp:sp modelId="{25DAA622-BAA5-7945-B624-D5B29BDFB367}">
      <dsp:nvSpPr>
        <dsp:cNvPr id="0" name=""/>
        <dsp:cNvSpPr/>
      </dsp:nvSpPr>
      <dsp:spPr>
        <a:xfrm>
          <a:off x="5121369" y="1181929"/>
          <a:ext cx="1623578" cy="13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608"/>
              </a:lnTo>
              <a:lnTo>
                <a:pt x="1623578" y="66608"/>
              </a:lnTo>
              <a:lnTo>
                <a:pt x="1623578" y="1332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D1BF2-7715-064C-90F8-2C3AF157DF6F}">
      <dsp:nvSpPr>
        <dsp:cNvPr id="0" name=""/>
        <dsp:cNvSpPr/>
      </dsp:nvSpPr>
      <dsp:spPr>
        <a:xfrm>
          <a:off x="6495166" y="1315146"/>
          <a:ext cx="499562" cy="3330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/>
        </a:p>
      </dsp:txBody>
      <dsp:txXfrm>
        <a:off x="6495166" y="1315146"/>
        <a:ext cx="499562" cy="3330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426881" y="779319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Nintendo Game &amp; Watch Shop</a:t>
          </a:r>
          <a:endParaRPr lang="en-US" sz="500" kern="1200" dirty="0"/>
        </a:p>
      </dsp:txBody>
      <dsp:txXfrm>
        <a:off x="3426881" y="779319"/>
        <a:ext cx="405200" cy="270133"/>
      </dsp:txXfrm>
    </dsp:sp>
    <dsp:sp modelId="{0D82A4BC-6151-444A-AE4C-BAAE071D7942}">
      <dsp:nvSpPr>
        <dsp:cNvPr id="0" name=""/>
        <dsp:cNvSpPr/>
      </dsp:nvSpPr>
      <dsp:spPr>
        <a:xfrm>
          <a:off x="468916" y="1049452"/>
          <a:ext cx="3160565" cy="108053"/>
        </a:xfrm>
        <a:custGeom>
          <a:avLst/>
          <a:gdLst/>
          <a:ahLst/>
          <a:cxnLst/>
          <a:rect l="0" t="0" r="0" b="0"/>
          <a:pathLst>
            <a:path>
              <a:moveTo>
                <a:pt x="3160565" y="0"/>
              </a:moveTo>
              <a:lnTo>
                <a:pt x="3160565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26631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Home</a:t>
          </a:r>
          <a:endParaRPr lang="en-US" sz="500" kern="1200" dirty="0"/>
        </a:p>
      </dsp:txBody>
      <dsp:txXfrm>
        <a:off x="266315" y="1157506"/>
        <a:ext cx="405200" cy="270133"/>
      </dsp:txXfrm>
    </dsp:sp>
    <dsp:sp modelId="{8316F2DF-DD2A-8E48-946E-48A76CDB1EFF}">
      <dsp:nvSpPr>
        <dsp:cNvPr id="0" name=""/>
        <dsp:cNvSpPr/>
      </dsp:nvSpPr>
      <dsp:spPr>
        <a:xfrm>
          <a:off x="205535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" y="0"/>
              </a:moveTo>
              <a:lnTo>
                <a:pt x="26338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888AF-5866-BE41-B4AC-8AF29619D1B4}">
      <dsp:nvSpPr>
        <dsp:cNvPr id="0" name=""/>
        <dsp:cNvSpPr/>
      </dsp:nvSpPr>
      <dsp:spPr>
        <a:xfrm>
          <a:off x="2935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 results</a:t>
          </a:r>
          <a:endParaRPr lang="en-US" sz="500" kern="1200" dirty="0"/>
        </a:p>
      </dsp:txBody>
      <dsp:txXfrm>
        <a:off x="2935" y="1535693"/>
        <a:ext cx="405200" cy="270133"/>
      </dsp:txXfrm>
    </dsp:sp>
    <dsp:sp modelId="{CD007CCC-3B62-6C49-ADE7-5083587358A7}">
      <dsp:nvSpPr>
        <dsp:cNvPr id="0" name=""/>
        <dsp:cNvSpPr/>
      </dsp:nvSpPr>
      <dsp:spPr>
        <a:xfrm>
          <a:off x="468916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" y="54026"/>
              </a:lnTo>
              <a:lnTo>
                <a:pt x="26338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51D51-4F41-0C4C-BB56-9A90DE65521B}">
      <dsp:nvSpPr>
        <dsp:cNvPr id="0" name=""/>
        <dsp:cNvSpPr/>
      </dsp:nvSpPr>
      <dsp:spPr>
        <a:xfrm>
          <a:off x="529696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Category</a:t>
          </a:r>
          <a:endParaRPr lang="en-US" sz="500" kern="1200" dirty="0"/>
        </a:p>
      </dsp:txBody>
      <dsp:txXfrm>
        <a:off x="529696" y="1535693"/>
        <a:ext cx="405200" cy="270133"/>
      </dsp:txXfrm>
    </dsp:sp>
    <dsp:sp modelId="{D9DBFFB4-8C94-E940-A3D9-A7AA44617C3E}">
      <dsp:nvSpPr>
        <dsp:cNvPr id="0" name=""/>
        <dsp:cNvSpPr/>
      </dsp:nvSpPr>
      <dsp:spPr>
        <a:xfrm>
          <a:off x="995677" y="1049452"/>
          <a:ext cx="2633804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4" y="0"/>
              </a:moveTo>
              <a:lnTo>
                <a:pt x="2633804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B7467-8696-5441-AEEE-597206F1FA7D}">
      <dsp:nvSpPr>
        <dsp:cNvPr id="0" name=""/>
        <dsp:cNvSpPr/>
      </dsp:nvSpPr>
      <dsp:spPr>
        <a:xfrm>
          <a:off x="793076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Register</a:t>
          </a:r>
          <a:endParaRPr lang="en-US" sz="500" kern="1200" dirty="0"/>
        </a:p>
      </dsp:txBody>
      <dsp:txXfrm>
        <a:off x="793076" y="1157506"/>
        <a:ext cx="405200" cy="270133"/>
      </dsp:txXfrm>
    </dsp:sp>
    <dsp:sp modelId="{9CC7233D-5EBE-434D-918B-6C3475B044D5}">
      <dsp:nvSpPr>
        <dsp:cNvPr id="0" name=""/>
        <dsp:cNvSpPr/>
      </dsp:nvSpPr>
      <dsp:spPr>
        <a:xfrm>
          <a:off x="1522438" y="1049452"/>
          <a:ext cx="2107043" cy="108053"/>
        </a:xfrm>
        <a:custGeom>
          <a:avLst/>
          <a:gdLst/>
          <a:ahLst/>
          <a:cxnLst/>
          <a:rect l="0" t="0" r="0" b="0"/>
          <a:pathLst>
            <a:path>
              <a:moveTo>
                <a:pt x="2107043" y="0"/>
              </a:moveTo>
              <a:lnTo>
                <a:pt x="2107043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CA4E4-DC97-9B48-8E04-20AD3E254FEE}">
      <dsp:nvSpPr>
        <dsp:cNvPr id="0" name=""/>
        <dsp:cNvSpPr/>
      </dsp:nvSpPr>
      <dsp:spPr>
        <a:xfrm>
          <a:off x="1319837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Login</a:t>
          </a:r>
          <a:endParaRPr lang="en-US" sz="500" kern="1200" dirty="0"/>
        </a:p>
      </dsp:txBody>
      <dsp:txXfrm>
        <a:off x="1319837" y="1157506"/>
        <a:ext cx="405200" cy="270133"/>
      </dsp:txXfrm>
    </dsp:sp>
    <dsp:sp modelId="{0B36DFB8-E481-9846-9713-FD9BC35589F9}">
      <dsp:nvSpPr>
        <dsp:cNvPr id="0" name=""/>
        <dsp:cNvSpPr/>
      </dsp:nvSpPr>
      <dsp:spPr>
        <a:xfrm>
          <a:off x="1476718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4854-B8FE-0946-878F-79A27639517F}">
      <dsp:nvSpPr>
        <dsp:cNvPr id="0" name=""/>
        <dsp:cNvSpPr/>
      </dsp:nvSpPr>
      <dsp:spPr>
        <a:xfrm>
          <a:off x="1319837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Forgot your password?</a:t>
          </a:r>
          <a:endParaRPr lang="en-US" sz="500" kern="1200" dirty="0"/>
        </a:p>
      </dsp:txBody>
      <dsp:txXfrm>
        <a:off x="1319837" y="1535693"/>
        <a:ext cx="405200" cy="270133"/>
      </dsp:txXfrm>
    </dsp:sp>
    <dsp:sp modelId="{B3E752D9-0DAF-4643-8967-E6BACF17435F}">
      <dsp:nvSpPr>
        <dsp:cNvPr id="0" name=""/>
        <dsp:cNvSpPr/>
      </dsp:nvSpPr>
      <dsp:spPr>
        <a:xfrm>
          <a:off x="2049198" y="1049452"/>
          <a:ext cx="1580282" cy="108053"/>
        </a:xfrm>
        <a:custGeom>
          <a:avLst/>
          <a:gdLst/>
          <a:ahLst/>
          <a:cxnLst/>
          <a:rect l="0" t="0" r="0" b="0"/>
          <a:pathLst>
            <a:path>
              <a:moveTo>
                <a:pt x="1580282" y="0"/>
              </a:moveTo>
              <a:lnTo>
                <a:pt x="1580282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72A86-A3F6-6A47-B03A-39E4AB3F09BA}">
      <dsp:nvSpPr>
        <dsp:cNvPr id="0" name=""/>
        <dsp:cNvSpPr/>
      </dsp:nvSpPr>
      <dsp:spPr>
        <a:xfrm>
          <a:off x="1846598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Logout</a:t>
          </a:r>
          <a:endParaRPr lang="en-US" sz="500" kern="1200" dirty="0"/>
        </a:p>
      </dsp:txBody>
      <dsp:txXfrm>
        <a:off x="1846598" y="1157506"/>
        <a:ext cx="405200" cy="270133"/>
      </dsp:txXfrm>
    </dsp:sp>
    <dsp:sp modelId="{80B1EB63-517B-3F41-96A4-C449E7CE44F1}">
      <dsp:nvSpPr>
        <dsp:cNvPr id="0" name=""/>
        <dsp:cNvSpPr/>
      </dsp:nvSpPr>
      <dsp:spPr>
        <a:xfrm>
          <a:off x="2839340" y="1049452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790141" y="0"/>
              </a:moveTo>
              <a:lnTo>
                <a:pt x="790141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F6D03-8BA3-6D4D-91D6-6BB621334EE0}">
      <dsp:nvSpPr>
        <dsp:cNvPr id="0" name=""/>
        <dsp:cNvSpPr/>
      </dsp:nvSpPr>
      <dsp:spPr>
        <a:xfrm>
          <a:off x="2636740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 account</a:t>
          </a:r>
          <a:endParaRPr lang="en-US" sz="500" kern="1200" dirty="0" smtClean="0"/>
        </a:p>
      </dsp:txBody>
      <dsp:txXfrm>
        <a:off x="2636740" y="1157506"/>
        <a:ext cx="405200" cy="270133"/>
      </dsp:txXfrm>
    </dsp:sp>
    <dsp:sp modelId="{ADA2498B-E8FE-E24A-80A0-32101A6C19E4}">
      <dsp:nvSpPr>
        <dsp:cNvPr id="0" name=""/>
        <dsp:cNvSpPr/>
      </dsp:nvSpPr>
      <dsp:spPr>
        <a:xfrm>
          <a:off x="2049198" y="1427640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790141" y="0"/>
              </a:moveTo>
              <a:lnTo>
                <a:pt x="790141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B5E65-BE5E-A245-8575-5652AC14C400}">
      <dsp:nvSpPr>
        <dsp:cNvPr id="0" name=""/>
        <dsp:cNvSpPr/>
      </dsp:nvSpPr>
      <dsp:spPr>
        <a:xfrm>
          <a:off x="1846598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Account details</a:t>
          </a:r>
          <a:endParaRPr lang="en-US" sz="500" kern="1200" dirty="0" smtClean="0"/>
        </a:p>
      </dsp:txBody>
      <dsp:txXfrm>
        <a:off x="1846598" y="1535693"/>
        <a:ext cx="405200" cy="270133"/>
      </dsp:txXfrm>
    </dsp:sp>
    <dsp:sp modelId="{DFC1035A-BB9E-D54B-9D3B-A59CC7894DEC}">
      <dsp:nvSpPr>
        <dsp:cNvPr id="0" name=""/>
        <dsp:cNvSpPr/>
      </dsp:nvSpPr>
      <dsp:spPr>
        <a:xfrm>
          <a:off x="2575959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263380" y="0"/>
              </a:moveTo>
              <a:lnTo>
                <a:pt x="26338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F7BEF-D996-8F40-947C-A8E13C456870}">
      <dsp:nvSpPr>
        <dsp:cNvPr id="0" name=""/>
        <dsp:cNvSpPr/>
      </dsp:nvSpPr>
      <dsp:spPr>
        <a:xfrm>
          <a:off x="2373359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Change password</a:t>
          </a:r>
          <a:endParaRPr lang="en-US" sz="500" kern="1200" dirty="0" smtClean="0"/>
        </a:p>
      </dsp:txBody>
      <dsp:txXfrm>
        <a:off x="2373359" y="1535693"/>
        <a:ext cx="405200" cy="270133"/>
      </dsp:txXfrm>
    </dsp:sp>
    <dsp:sp modelId="{BAAAE675-372E-C64C-9DFC-2334B74F5B6F}">
      <dsp:nvSpPr>
        <dsp:cNvPr id="0" name=""/>
        <dsp:cNvSpPr/>
      </dsp:nvSpPr>
      <dsp:spPr>
        <a:xfrm>
          <a:off x="2839340" y="1427640"/>
          <a:ext cx="26338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" y="54026"/>
              </a:lnTo>
              <a:lnTo>
                <a:pt x="26338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EBFD4-83C3-5846-8D33-3AB5A5D95710}">
      <dsp:nvSpPr>
        <dsp:cNvPr id="0" name=""/>
        <dsp:cNvSpPr/>
      </dsp:nvSpPr>
      <dsp:spPr>
        <a:xfrm>
          <a:off x="2900120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Address book</a:t>
          </a:r>
          <a:endParaRPr lang="en-US" sz="500" kern="1200" dirty="0" smtClean="0"/>
        </a:p>
      </dsp:txBody>
      <dsp:txXfrm>
        <a:off x="2900120" y="1535693"/>
        <a:ext cx="405200" cy="270133"/>
      </dsp:txXfrm>
    </dsp:sp>
    <dsp:sp modelId="{4ED9CBD7-1C8C-C54E-9E04-D4219E6BDA6C}">
      <dsp:nvSpPr>
        <dsp:cNvPr id="0" name=""/>
        <dsp:cNvSpPr/>
      </dsp:nvSpPr>
      <dsp:spPr>
        <a:xfrm>
          <a:off x="2575959" y="1805827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526760" y="0"/>
              </a:moveTo>
              <a:lnTo>
                <a:pt x="52676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00EC-E833-6047-B478-2DBE7E168AFF}">
      <dsp:nvSpPr>
        <dsp:cNvPr id="0" name=""/>
        <dsp:cNvSpPr/>
      </dsp:nvSpPr>
      <dsp:spPr>
        <a:xfrm>
          <a:off x="2373359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New address</a:t>
          </a:r>
          <a:endParaRPr lang="en-US" sz="500" kern="1200" dirty="0" smtClean="0"/>
        </a:p>
      </dsp:txBody>
      <dsp:txXfrm>
        <a:off x="2373359" y="1913881"/>
        <a:ext cx="405200" cy="270133"/>
      </dsp:txXfrm>
    </dsp:sp>
    <dsp:sp modelId="{A6050186-D63E-864F-A7FB-933DDE98E4D9}">
      <dsp:nvSpPr>
        <dsp:cNvPr id="0" name=""/>
        <dsp:cNvSpPr/>
      </dsp:nvSpPr>
      <dsp:spPr>
        <a:xfrm>
          <a:off x="3057000" y="1805827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61A9B-CF27-C342-8B8F-36348C18EC0B}">
      <dsp:nvSpPr>
        <dsp:cNvPr id="0" name=""/>
        <dsp:cNvSpPr/>
      </dsp:nvSpPr>
      <dsp:spPr>
        <a:xfrm>
          <a:off x="2900120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Edit address</a:t>
          </a:r>
          <a:endParaRPr lang="en-US" sz="500" kern="1200" dirty="0" smtClean="0"/>
        </a:p>
      </dsp:txBody>
      <dsp:txXfrm>
        <a:off x="2900120" y="1913881"/>
        <a:ext cx="405200" cy="270133"/>
      </dsp:txXfrm>
    </dsp:sp>
    <dsp:sp modelId="{54C8F112-08DD-E246-B5F5-9F8A7B221232}">
      <dsp:nvSpPr>
        <dsp:cNvPr id="0" name=""/>
        <dsp:cNvSpPr/>
      </dsp:nvSpPr>
      <dsp:spPr>
        <a:xfrm>
          <a:off x="3102720" y="1805827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526760" y="54026"/>
              </a:lnTo>
              <a:lnTo>
                <a:pt x="52676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EF743-C356-8C44-B74D-4A91D1D46D71}">
      <dsp:nvSpPr>
        <dsp:cNvPr id="0" name=""/>
        <dsp:cNvSpPr/>
      </dsp:nvSpPr>
      <dsp:spPr>
        <a:xfrm>
          <a:off x="3426881" y="1913881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address</a:t>
          </a:r>
          <a:endParaRPr lang="en-US" sz="500" kern="1200" dirty="0" smtClean="0"/>
        </a:p>
      </dsp:txBody>
      <dsp:txXfrm>
        <a:off x="3426881" y="1913881"/>
        <a:ext cx="405200" cy="270133"/>
      </dsp:txXfrm>
    </dsp:sp>
    <dsp:sp modelId="{034F9D08-26B7-464C-98E8-BCC74B452887}">
      <dsp:nvSpPr>
        <dsp:cNvPr id="0" name=""/>
        <dsp:cNvSpPr/>
      </dsp:nvSpPr>
      <dsp:spPr>
        <a:xfrm>
          <a:off x="2839340" y="1427640"/>
          <a:ext cx="790141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790141" y="54026"/>
              </a:lnTo>
              <a:lnTo>
                <a:pt x="790141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F6A44-CA3B-1D40-8C2A-66704108E553}">
      <dsp:nvSpPr>
        <dsp:cNvPr id="0" name=""/>
        <dsp:cNvSpPr/>
      </dsp:nvSpPr>
      <dsp:spPr>
        <a:xfrm>
          <a:off x="3426881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Completed orders</a:t>
          </a:r>
          <a:endParaRPr lang="en-US" sz="500" kern="1200" dirty="0" smtClean="0"/>
        </a:p>
      </dsp:txBody>
      <dsp:txXfrm>
        <a:off x="3426881" y="1535693"/>
        <a:ext cx="405200" cy="270133"/>
      </dsp:txXfrm>
    </dsp:sp>
    <dsp:sp modelId="{834ED12A-98BA-124A-83D0-5AF8577A70A7}">
      <dsp:nvSpPr>
        <dsp:cNvPr id="0" name=""/>
        <dsp:cNvSpPr/>
      </dsp:nvSpPr>
      <dsp:spPr>
        <a:xfrm>
          <a:off x="3629481" y="1049452"/>
          <a:ext cx="1053521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1053521" y="54026"/>
              </a:lnTo>
              <a:lnTo>
                <a:pt x="1053521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4BBB9-653E-4141-A21A-A8C05AC8F6E9}">
      <dsp:nvSpPr>
        <dsp:cNvPr id="0" name=""/>
        <dsp:cNvSpPr/>
      </dsp:nvSpPr>
      <dsp:spPr>
        <a:xfrm>
          <a:off x="4480403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Admin</a:t>
          </a:r>
          <a:endParaRPr lang="en-US" sz="500" kern="1200" dirty="0" smtClean="0"/>
        </a:p>
      </dsp:txBody>
      <dsp:txXfrm>
        <a:off x="4480403" y="1157506"/>
        <a:ext cx="405200" cy="270133"/>
      </dsp:txXfrm>
    </dsp:sp>
    <dsp:sp modelId="{A40373D9-960F-7F4D-98E8-A9FB2DBB29E2}">
      <dsp:nvSpPr>
        <dsp:cNvPr id="0" name=""/>
        <dsp:cNvSpPr/>
      </dsp:nvSpPr>
      <dsp:spPr>
        <a:xfrm>
          <a:off x="4156242" y="1427640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526760" y="0"/>
              </a:moveTo>
              <a:lnTo>
                <a:pt x="526760" y="54026"/>
              </a:lnTo>
              <a:lnTo>
                <a:pt x="0" y="54026"/>
              </a:lnTo>
              <a:lnTo>
                <a:pt x="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D2B2-ADA6-6649-8987-33BF465BA00F}">
      <dsp:nvSpPr>
        <dsp:cNvPr id="0" name=""/>
        <dsp:cNvSpPr/>
      </dsp:nvSpPr>
      <dsp:spPr>
        <a:xfrm>
          <a:off x="3953642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Paid orders</a:t>
          </a:r>
          <a:endParaRPr lang="en-US" sz="500" kern="1200" dirty="0" smtClean="0"/>
        </a:p>
      </dsp:txBody>
      <dsp:txXfrm>
        <a:off x="3953642" y="1535693"/>
        <a:ext cx="405200" cy="270133"/>
      </dsp:txXfrm>
    </dsp:sp>
    <dsp:sp modelId="{9BC4EC78-B262-C048-A423-4D9CB8008025}">
      <dsp:nvSpPr>
        <dsp:cNvPr id="0" name=""/>
        <dsp:cNvSpPr/>
      </dsp:nvSpPr>
      <dsp:spPr>
        <a:xfrm>
          <a:off x="4637283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9216E-C7F3-D141-BA72-240F3E70368A}">
      <dsp:nvSpPr>
        <dsp:cNvPr id="0" name=""/>
        <dsp:cNvSpPr/>
      </dsp:nvSpPr>
      <dsp:spPr>
        <a:xfrm>
          <a:off x="4480403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Delivered orders</a:t>
          </a:r>
          <a:endParaRPr lang="en-US" sz="500" kern="1200" dirty="0" smtClean="0"/>
        </a:p>
      </dsp:txBody>
      <dsp:txXfrm>
        <a:off x="4480403" y="1535693"/>
        <a:ext cx="405200" cy="270133"/>
      </dsp:txXfrm>
    </dsp:sp>
    <dsp:sp modelId="{0FCD18C0-4738-0C42-96A8-68D42D113DA2}">
      <dsp:nvSpPr>
        <dsp:cNvPr id="0" name=""/>
        <dsp:cNvSpPr/>
      </dsp:nvSpPr>
      <dsp:spPr>
        <a:xfrm>
          <a:off x="4683003" y="1427640"/>
          <a:ext cx="526760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526760" y="54026"/>
              </a:lnTo>
              <a:lnTo>
                <a:pt x="52676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4399-C510-AB4D-85AB-C3558C55314B}">
      <dsp:nvSpPr>
        <dsp:cNvPr id="0" name=""/>
        <dsp:cNvSpPr/>
      </dsp:nvSpPr>
      <dsp:spPr>
        <a:xfrm>
          <a:off x="5007164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Statistics</a:t>
          </a:r>
          <a:endParaRPr lang="en-US" sz="500" kern="1200" dirty="0" smtClean="0"/>
        </a:p>
      </dsp:txBody>
      <dsp:txXfrm>
        <a:off x="5007164" y="1535693"/>
        <a:ext cx="405200" cy="270133"/>
      </dsp:txXfrm>
    </dsp:sp>
    <dsp:sp modelId="{40A4DB64-0E72-994A-A165-537167CD4950}">
      <dsp:nvSpPr>
        <dsp:cNvPr id="0" name=""/>
        <dsp:cNvSpPr/>
      </dsp:nvSpPr>
      <dsp:spPr>
        <a:xfrm>
          <a:off x="3629481" y="1049452"/>
          <a:ext cx="2107043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107043" y="54026"/>
              </a:lnTo>
              <a:lnTo>
                <a:pt x="2107043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EE2C4-E54F-D942-993F-82E16E578EB8}">
      <dsp:nvSpPr>
        <dsp:cNvPr id="0" name=""/>
        <dsp:cNvSpPr/>
      </dsp:nvSpPr>
      <dsp:spPr>
        <a:xfrm>
          <a:off x="553392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Cart</a:t>
          </a:r>
          <a:endParaRPr lang="en-US" sz="500" kern="1200" dirty="0" smtClean="0"/>
        </a:p>
      </dsp:txBody>
      <dsp:txXfrm>
        <a:off x="5533925" y="1157506"/>
        <a:ext cx="405200" cy="270133"/>
      </dsp:txXfrm>
    </dsp:sp>
    <dsp:sp modelId="{93270657-4C4A-F444-B4C6-F927919A2A3B}">
      <dsp:nvSpPr>
        <dsp:cNvPr id="0" name=""/>
        <dsp:cNvSpPr/>
      </dsp:nvSpPr>
      <dsp:spPr>
        <a:xfrm>
          <a:off x="5690805" y="1427640"/>
          <a:ext cx="91440" cy="1080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0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F4C34-E67F-D64A-9C68-A5169F9C4CFB}">
      <dsp:nvSpPr>
        <dsp:cNvPr id="0" name=""/>
        <dsp:cNvSpPr/>
      </dsp:nvSpPr>
      <dsp:spPr>
        <a:xfrm>
          <a:off x="5533925" y="1535693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Checkout</a:t>
          </a:r>
          <a:endParaRPr lang="en-US" sz="500" kern="1200" dirty="0" smtClean="0"/>
        </a:p>
      </dsp:txBody>
      <dsp:txXfrm>
        <a:off x="5533925" y="1535693"/>
        <a:ext cx="405200" cy="270133"/>
      </dsp:txXfrm>
    </dsp:sp>
    <dsp:sp modelId="{09F45D7F-D313-334F-B626-DFE5C47D187E}">
      <dsp:nvSpPr>
        <dsp:cNvPr id="0" name=""/>
        <dsp:cNvSpPr/>
      </dsp:nvSpPr>
      <dsp:spPr>
        <a:xfrm>
          <a:off x="3629481" y="1049452"/>
          <a:ext cx="2633804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2633804" y="54026"/>
              </a:lnTo>
              <a:lnTo>
                <a:pt x="2633804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98858-2169-3147-8802-4D119636C8CD}">
      <dsp:nvSpPr>
        <dsp:cNvPr id="0" name=""/>
        <dsp:cNvSpPr/>
      </dsp:nvSpPr>
      <dsp:spPr>
        <a:xfrm>
          <a:off x="6060685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About</a:t>
          </a:r>
          <a:endParaRPr lang="en-US" sz="500" kern="1200" dirty="0" smtClean="0"/>
        </a:p>
      </dsp:txBody>
      <dsp:txXfrm>
        <a:off x="6060685" y="1157506"/>
        <a:ext cx="405200" cy="270133"/>
      </dsp:txXfrm>
    </dsp:sp>
    <dsp:sp modelId="{47F226ED-03DC-DB42-8882-368010BF9656}">
      <dsp:nvSpPr>
        <dsp:cNvPr id="0" name=""/>
        <dsp:cNvSpPr/>
      </dsp:nvSpPr>
      <dsp:spPr>
        <a:xfrm>
          <a:off x="3629481" y="1049452"/>
          <a:ext cx="3160565" cy="108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026"/>
              </a:lnTo>
              <a:lnTo>
                <a:pt x="3160565" y="54026"/>
              </a:lnTo>
              <a:lnTo>
                <a:pt x="3160565" y="1080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65126-8B80-4444-99A4-95E3621A03ED}">
      <dsp:nvSpPr>
        <dsp:cNvPr id="0" name=""/>
        <dsp:cNvSpPr/>
      </dsp:nvSpPr>
      <dsp:spPr>
        <a:xfrm>
          <a:off x="6587446" y="1157506"/>
          <a:ext cx="405200" cy="270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Credits</a:t>
          </a:r>
          <a:endParaRPr lang="en-US" sz="500" kern="1200" dirty="0" smtClean="0"/>
        </a:p>
      </dsp:txBody>
      <dsp:txXfrm>
        <a:off x="6587446" y="1157506"/>
        <a:ext cx="405200" cy="27013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E0B1C6-1844-0046-86D8-4DEE78FD86A3}">
      <dsp:nvSpPr>
        <dsp:cNvPr id="0" name=""/>
        <dsp:cNvSpPr/>
      </dsp:nvSpPr>
      <dsp:spPr>
        <a:xfrm>
          <a:off x="3222391" y="1041027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Administration</a:t>
          </a:r>
          <a:endParaRPr lang="en-US" sz="600" kern="1200" dirty="0"/>
        </a:p>
      </dsp:txBody>
      <dsp:txXfrm>
        <a:off x="3222391" y="1041027"/>
        <a:ext cx="550799" cy="367199"/>
      </dsp:txXfrm>
    </dsp:sp>
    <dsp:sp modelId="{4455E6D1-B414-4143-B9A6-DD5DF3145AA6}">
      <dsp:nvSpPr>
        <dsp:cNvPr id="0" name=""/>
        <dsp:cNvSpPr/>
      </dsp:nvSpPr>
      <dsp:spPr>
        <a:xfrm>
          <a:off x="275613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3222178" y="0"/>
              </a:moveTo>
              <a:lnTo>
                <a:pt x="322217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BAF6E-2530-3249-815E-1CEC1D7B9E51}">
      <dsp:nvSpPr>
        <dsp:cNvPr id="0" name=""/>
        <dsp:cNvSpPr/>
      </dsp:nvSpPr>
      <dsp:spPr>
        <a:xfrm>
          <a:off x="21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Users</a:t>
          </a:r>
          <a:endParaRPr lang="en-US" sz="600" kern="1200" dirty="0"/>
        </a:p>
      </dsp:txBody>
      <dsp:txXfrm>
        <a:off x="213" y="1555106"/>
        <a:ext cx="550799" cy="367199"/>
      </dsp:txXfrm>
    </dsp:sp>
    <dsp:sp modelId="{0D82A4BC-6151-444A-AE4C-BAAE071D7942}">
      <dsp:nvSpPr>
        <dsp:cNvPr id="0" name=""/>
        <dsp:cNvSpPr/>
      </dsp:nvSpPr>
      <dsp:spPr>
        <a:xfrm>
          <a:off x="991652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2506138" y="0"/>
              </a:moveTo>
              <a:lnTo>
                <a:pt x="250613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9B420-269F-B448-B3CF-A84B7F528FC4}">
      <dsp:nvSpPr>
        <dsp:cNvPr id="0" name=""/>
        <dsp:cNvSpPr/>
      </dsp:nvSpPr>
      <dsp:spPr>
        <a:xfrm>
          <a:off x="716253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Addresses</a:t>
          </a:r>
          <a:endParaRPr lang="en-US" sz="600" kern="1200" dirty="0"/>
        </a:p>
      </dsp:txBody>
      <dsp:txXfrm>
        <a:off x="716253" y="1555106"/>
        <a:ext cx="550799" cy="367199"/>
      </dsp:txXfrm>
    </dsp:sp>
    <dsp:sp modelId="{28C0BCEF-8C4D-C441-A18D-A2A90C5E62B8}">
      <dsp:nvSpPr>
        <dsp:cNvPr id="0" name=""/>
        <dsp:cNvSpPr/>
      </dsp:nvSpPr>
      <dsp:spPr>
        <a:xfrm>
          <a:off x="1707692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1790098" y="0"/>
              </a:moveTo>
              <a:lnTo>
                <a:pt x="1790098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D0F1C-3A25-7D46-8C83-FE9E7A1D89A0}">
      <dsp:nvSpPr>
        <dsp:cNvPr id="0" name=""/>
        <dsp:cNvSpPr/>
      </dsp:nvSpPr>
      <dsp:spPr>
        <a:xfrm>
          <a:off x="143229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Comments</a:t>
          </a:r>
          <a:endParaRPr lang="en-US" sz="600" kern="1200" dirty="0"/>
        </a:p>
      </dsp:txBody>
      <dsp:txXfrm>
        <a:off x="1432292" y="1555106"/>
        <a:ext cx="550799" cy="367199"/>
      </dsp:txXfrm>
    </dsp:sp>
    <dsp:sp modelId="{24A7635E-69A5-7345-A6DD-15E5157702C7}">
      <dsp:nvSpPr>
        <dsp:cNvPr id="0" name=""/>
        <dsp:cNvSpPr/>
      </dsp:nvSpPr>
      <dsp:spPr>
        <a:xfrm>
          <a:off x="2423732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1074059" y="0"/>
              </a:moveTo>
              <a:lnTo>
                <a:pt x="107405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C769-8064-0241-BC73-96C00FF2C5FE}">
      <dsp:nvSpPr>
        <dsp:cNvPr id="0" name=""/>
        <dsp:cNvSpPr/>
      </dsp:nvSpPr>
      <dsp:spPr>
        <a:xfrm>
          <a:off x="2148332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 items</a:t>
          </a:r>
          <a:endParaRPr lang="en-US" sz="600" kern="1200" dirty="0"/>
        </a:p>
      </dsp:txBody>
      <dsp:txXfrm>
        <a:off x="2148332" y="1555106"/>
        <a:ext cx="550799" cy="367199"/>
      </dsp:txXfrm>
    </dsp:sp>
    <dsp:sp modelId="{1060C6C1-CD37-D443-B532-B4D014571D74}">
      <dsp:nvSpPr>
        <dsp:cNvPr id="0" name=""/>
        <dsp:cNvSpPr/>
      </dsp:nvSpPr>
      <dsp:spPr>
        <a:xfrm>
          <a:off x="313977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358019" y="0"/>
              </a:moveTo>
              <a:lnTo>
                <a:pt x="358019" y="73439"/>
              </a:lnTo>
              <a:lnTo>
                <a:pt x="0" y="73439"/>
              </a:lnTo>
              <a:lnTo>
                <a:pt x="0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8D658-48D1-234D-AB9B-C100C0BF3E55}">
      <dsp:nvSpPr>
        <dsp:cNvPr id="0" name=""/>
        <dsp:cNvSpPr/>
      </dsp:nvSpPr>
      <dsp:spPr>
        <a:xfrm>
          <a:off x="286437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Orders</a:t>
          </a:r>
          <a:endParaRPr lang="en-US" sz="600" kern="1200" dirty="0"/>
        </a:p>
      </dsp:txBody>
      <dsp:txXfrm>
        <a:off x="2864371" y="1555106"/>
        <a:ext cx="550799" cy="367199"/>
      </dsp:txXfrm>
    </dsp:sp>
    <dsp:sp modelId="{F8BD218F-7B25-5A4A-8BE9-01A4214DF5D2}">
      <dsp:nvSpPr>
        <dsp:cNvPr id="0" name=""/>
        <dsp:cNvSpPr/>
      </dsp:nvSpPr>
      <dsp:spPr>
        <a:xfrm>
          <a:off x="3497791" y="1408227"/>
          <a:ext cx="35801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58019" y="73439"/>
              </a:lnTo>
              <a:lnTo>
                <a:pt x="35801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8BC21-9988-D94A-B07F-362099FA8B3F}">
      <dsp:nvSpPr>
        <dsp:cNvPr id="0" name=""/>
        <dsp:cNvSpPr/>
      </dsp:nvSpPr>
      <dsp:spPr>
        <a:xfrm>
          <a:off x="358041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Products</a:t>
          </a:r>
          <a:endParaRPr lang="en-US" sz="600" kern="1200" dirty="0"/>
        </a:p>
      </dsp:txBody>
      <dsp:txXfrm>
        <a:off x="3580411" y="1555106"/>
        <a:ext cx="550799" cy="367199"/>
      </dsp:txXfrm>
    </dsp:sp>
    <dsp:sp modelId="{8FA38270-4537-A24D-9448-8DD2DAB0DA15}">
      <dsp:nvSpPr>
        <dsp:cNvPr id="0" name=""/>
        <dsp:cNvSpPr/>
      </dsp:nvSpPr>
      <dsp:spPr>
        <a:xfrm>
          <a:off x="3497791" y="1408227"/>
          <a:ext cx="1074059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074059" y="73439"/>
              </a:lnTo>
              <a:lnTo>
                <a:pt x="1074059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C78D6-AF17-274B-BD7A-2AC88DD39E1A}">
      <dsp:nvSpPr>
        <dsp:cNvPr id="0" name=""/>
        <dsp:cNvSpPr/>
      </dsp:nvSpPr>
      <dsp:spPr>
        <a:xfrm>
          <a:off x="4296451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Ratings</a:t>
          </a:r>
          <a:endParaRPr lang="en-US" sz="600" kern="1200" dirty="0"/>
        </a:p>
      </dsp:txBody>
      <dsp:txXfrm>
        <a:off x="4296451" y="1555106"/>
        <a:ext cx="550799" cy="367199"/>
      </dsp:txXfrm>
    </dsp:sp>
    <dsp:sp modelId="{21981FF8-CF02-144F-B5D8-A249778E1653}">
      <dsp:nvSpPr>
        <dsp:cNvPr id="0" name=""/>
        <dsp:cNvSpPr/>
      </dsp:nvSpPr>
      <dsp:spPr>
        <a:xfrm>
          <a:off x="3497791" y="1408227"/>
          <a:ext cx="179009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1790098" y="73439"/>
              </a:lnTo>
              <a:lnTo>
                <a:pt x="179009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E9809-1964-9A4F-B8CF-666C04381CE1}">
      <dsp:nvSpPr>
        <dsp:cNvPr id="0" name=""/>
        <dsp:cNvSpPr/>
      </dsp:nvSpPr>
      <dsp:spPr>
        <a:xfrm>
          <a:off x="501249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Sale items</a:t>
          </a:r>
          <a:endParaRPr lang="en-US" sz="600" kern="1200" dirty="0"/>
        </a:p>
      </dsp:txBody>
      <dsp:txXfrm>
        <a:off x="5012490" y="1555106"/>
        <a:ext cx="550799" cy="367199"/>
      </dsp:txXfrm>
    </dsp:sp>
    <dsp:sp modelId="{61D1B974-503F-EF47-847D-DEEDC62D4803}">
      <dsp:nvSpPr>
        <dsp:cNvPr id="0" name=""/>
        <dsp:cNvSpPr/>
      </dsp:nvSpPr>
      <dsp:spPr>
        <a:xfrm>
          <a:off x="3497791" y="1408227"/>
          <a:ext cx="250613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2506138" y="73439"/>
              </a:lnTo>
              <a:lnTo>
                <a:pt x="250613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E28F8-1A7E-7444-B85B-29B5F5C329B8}">
      <dsp:nvSpPr>
        <dsp:cNvPr id="0" name=""/>
        <dsp:cNvSpPr/>
      </dsp:nvSpPr>
      <dsp:spPr>
        <a:xfrm>
          <a:off x="5728530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Shipping methods</a:t>
          </a:r>
          <a:endParaRPr lang="en-US" sz="600" kern="1200" dirty="0"/>
        </a:p>
      </dsp:txBody>
      <dsp:txXfrm>
        <a:off x="5728530" y="1555106"/>
        <a:ext cx="550799" cy="367199"/>
      </dsp:txXfrm>
    </dsp:sp>
    <dsp:sp modelId="{8F177FDB-2440-9246-B0A1-E538F6E95B6D}">
      <dsp:nvSpPr>
        <dsp:cNvPr id="0" name=""/>
        <dsp:cNvSpPr/>
      </dsp:nvSpPr>
      <dsp:spPr>
        <a:xfrm>
          <a:off x="3497791" y="1408227"/>
          <a:ext cx="3222178" cy="146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39"/>
              </a:lnTo>
              <a:lnTo>
                <a:pt x="3222178" y="73439"/>
              </a:lnTo>
              <a:lnTo>
                <a:pt x="3222178" y="14687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E7D33-B85C-8347-ADB9-D5A0DA68DACE}">
      <dsp:nvSpPr>
        <dsp:cNvPr id="0" name=""/>
        <dsp:cNvSpPr/>
      </dsp:nvSpPr>
      <dsp:spPr>
        <a:xfrm>
          <a:off x="6444569" y="1555106"/>
          <a:ext cx="550799" cy="367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Types</a:t>
          </a:r>
          <a:endParaRPr lang="en-US" sz="600" kern="1200" dirty="0"/>
        </a:p>
      </dsp:txBody>
      <dsp:txXfrm>
        <a:off x="6444569" y="1555106"/>
        <a:ext cx="550799" cy="36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835A-BC28-B74C-9629-70C0FD3B3E08}" type="datetimeFigureOut">
              <a:rPr lang="en-US" smtClean="0"/>
              <a:pPr/>
              <a:t>3/10/11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7D46-23BF-454D-B169-BE5FD2BB5FAC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132416" y="1439333"/>
          <a:ext cx="6995583" cy="296333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85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Markku Laine</dc:creator>
  <cp:lastModifiedBy>Markku Laine</cp:lastModifiedBy>
  <cp:revision>7</cp:revision>
  <cp:lastPrinted>2011-03-10T08:47:54Z</cp:lastPrinted>
  <dcterms:created xsi:type="dcterms:W3CDTF">2011-03-10T08:37:52Z</dcterms:created>
  <dcterms:modified xsi:type="dcterms:W3CDTF">2011-03-10T14:51:28Z</dcterms:modified>
</cp:coreProperties>
</file>