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jpeg" ContentType="image/jpeg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433" autoAdjust="0"/>
    <p:restoredTop sz="94715" autoAdjust="0"/>
  </p:normalViewPr>
  <p:slideViewPr>
    <p:cSldViewPr snapToGrid="0" snapToObjects="1">
      <p:cViewPr varScale="1">
        <p:scale>
          <a:sx n="169" d="100"/>
          <a:sy n="169" d="100"/>
        </p:scale>
        <p:origin x="-2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51335A29-4050-224C-AB1F-D9ACF8FE5167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9C977425-1F2E-984A-AA70-6BF7A1C69FEE}" type="parTrans" cxnId="{BF29FF42-3DF2-6C49-AD40-AAE5F9C409C4}">
      <dgm:prSet/>
      <dgm:spPr/>
      <dgm:t>
        <a:bodyPr/>
        <a:lstStyle/>
        <a:p>
          <a:endParaRPr lang="en-US"/>
        </a:p>
      </dgm:t>
    </dgm:pt>
    <dgm:pt modelId="{16D525DA-E52F-E043-91A0-16F8C9DCCFB5}" type="sibTrans" cxnId="{BF29FF42-3DF2-6C49-AD40-AAE5F9C409C4}">
      <dgm:prSet/>
      <dgm:spPr/>
      <dgm:t>
        <a:bodyPr/>
        <a:lstStyle/>
        <a:p>
          <a:endParaRPr lang="en-US"/>
        </a:p>
      </dgm:t>
    </dgm:pt>
    <dgm:pt modelId="{0EF7A8EF-0299-3045-A4E0-FCD68B47F167}">
      <dgm:prSet phldrT="[Text]"/>
      <dgm:spPr/>
      <dgm:t>
        <a:bodyPr/>
        <a:lstStyle/>
        <a:p>
          <a:r>
            <a:rPr lang="en-US" dirty="0" smtClean="0"/>
            <a:t>Products / Search results</a:t>
          </a:r>
          <a:endParaRPr lang="en-US" dirty="0"/>
        </a:p>
      </dgm:t>
    </dgm:pt>
    <dgm:pt modelId="{CF2CC7CE-1E64-7242-AE6C-5A85C71AE74C}" type="parTrans" cxnId="{2128DD10-BAB0-DD46-BC4E-15B102903CE9}">
      <dgm:prSet/>
      <dgm:spPr/>
      <dgm:t>
        <a:bodyPr/>
        <a:lstStyle/>
        <a:p>
          <a:endParaRPr lang="en-US"/>
        </a:p>
      </dgm:t>
    </dgm:pt>
    <dgm:pt modelId="{EA77C20E-A2D6-0B44-8DEA-C0EE86664498}" type="sibTrans" cxnId="{2128DD10-BAB0-DD46-BC4E-15B102903CE9}">
      <dgm:prSet/>
      <dgm:spPr/>
      <dgm:t>
        <a:bodyPr/>
        <a:lstStyle/>
        <a:p>
          <a:endParaRPr lang="en-US"/>
        </a:p>
      </dgm:t>
    </dgm:pt>
    <dgm:pt modelId="{7D61710B-BDFD-EE44-877C-84348A9E29CE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45BF4108-F4FF-8B4C-A4CB-5B9952146146}" type="parTrans" cxnId="{A66EF5C0-F40C-A543-993C-8AACB3F252C3}">
      <dgm:prSet/>
      <dgm:spPr/>
      <dgm:t>
        <a:bodyPr/>
        <a:lstStyle/>
        <a:p>
          <a:endParaRPr lang="en-US"/>
        </a:p>
      </dgm:t>
    </dgm:pt>
    <dgm:pt modelId="{F0A731A3-48E7-7B44-8927-E9ED378EA67D}" type="sibTrans" cxnId="{A66EF5C0-F40C-A543-993C-8AACB3F252C3}">
      <dgm:prSet/>
      <dgm:spPr/>
      <dgm:t>
        <a:bodyPr/>
        <a:lstStyle/>
        <a:p>
          <a:endParaRPr lang="en-US"/>
        </a:p>
      </dgm:t>
    </dgm:pt>
    <dgm:pt modelId="{A4E04625-A0F7-4542-BCF8-63C4D86E7B2A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6B2F959B-8F52-5747-8228-C8B343997AF9}" type="parTrans" cxnId="{0DA822D7-FDB1-644A-80D3-7BED8B9EA5F5}">
      <dgm:prSet/>
      <dgm:spPr/>
      <dgm:t>
        <a:bodyPr/>
        <a:lstStyle/>
        <a:p>
          <a:endParaRPr lang="en-US"/>
        </a:p>
      </dgm:t>
    </dgm:pt>
    <dgm:pt modelId="{BA732D4C-271D-1E44-9C14-8A0315ABD6AA}" type="sibTrans" cxnId="{0DA822D7-FDB1-644A-80D3-7BED8B9EA5F5}">
      <dgm:prSet/>
      <dgm:spPr/>
      <dgm:t>
        <a:bodyPr/>
        <a:lstStyle/>
        <a:p>
          <a:endParaRPr lang="en-US"/>
        </a:p>
      </dgm:t>
    </dgm:pt>
    <dgm:pt modelId="{9EA44E17-F72E-354E-8B11-F9F15A23618C}">
      <dgm:prSet phldrT="[Text]"/>
      <dgm:spPr/>
      <dgm:t>
        <a:bodyPr/>
        <a:lstStyle/>
        <a:p>
          <a:r>
            <a:rPr lang="en-US" dirty="0" smtClean="0"/>
            <a:t>Manage orders</a:t>
          </a:r>
          <a:endParaRPr lang="en-US" dirty="0"/>
        </a:p>
      </dgm:t>
    </dgm:pt>
    <dgm:pt modelId="{7232FCF9-C6CD-DD43-BEE1-DCBA13118111}" type="parTrans" cxnId="{09174878-C3C3-C846-9197-60E0DBC99A2F}">
      <dgm:prSet/>
      <dgm:spPr/>
      <dgm:t>
        <a:bodyPr/>
        <a:lstStyle/>
        <a:p>
          <a:endParaRPr lang="en-US"/>
        </a:p>
      </dgm:t>
    </dgm:pt>
    <dgm:pt modelId="{077E592F-BF25-0441-A514-0B8EE4C16845}" type="sibTrans" cxnId="{09174878-C3C3-C846-9197-60E0DBC99A2F}">
      <dgm:prSet/>
      <dgm:spPr/>
      <dgm:t>
        <a:bodyPr/>
        <a:lstStyle/>
        <a:p>
          <a:endParaRPr lang="en-US"/>
        </a:p>
      </dgm:t>
    </dgm:pt>
    <dgm:pt modelId="{F1832F5A-CC32-964A-85FA-D4BA7BD10A2A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5BC3C2FF-CCF4-D64D-8A46-CCAF5333CCC9}" type="parTrans" cxnId="{93E5BBC5-E24D-524D-A0AE-C343E2AD9AA7}">
      <dgm:prSet/>
      <dgm:spPr/>
      <dgm:t>
        <a:bodyPr/>
        <a:lstStyle/>
        <a:p>
          <a:endParaRPr lang="en-US"/>
        </a:p>
      </dgm:t>
    </dgm:pt>
    <dgm:pt modelId="{8807E1C7-26A7-4742-B535-EA46D71E7C0C}" type="sibTrans" cxnId="{93E5BBC5-E24D-524D-A0AE-C343E2AD9AA7}">
      <dgm:prSet/>
      <dgm:spPr/>
      <dgm:t>
        <a:bodyPr/>
        <a:lstStyle/>
        <a:p>
          <a:endParaRPr lang="en-US"/>
        </a:p>
      </dgm:t>
    </dgm:pt>
    <dgm:pt modelId="{3024C99D-BBF8-184F-AF74-8143E6FF1723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2A79BE7E-1547-6C4F-897A-3E2F6EE311F0}" type="parTrans" cxnId="{072B2613-2FFF-CA4D-9DF1-EE01A3B33E83}">
      <dgm:prSet/>
      <dgm:spPr/>
      <dgm:t>
        <a:bodyPr/>
        <a:lstStyle/>
        <a:p>
          <a:endParaRPr lang="en-US"/>
        </a:p>
      </dgm:t>
    </dgm:pt>
    <dgm:pt modelId="{9606EC6C-A881-894E-9B27-3D67BD134B92}" type="sibTrans" cxnId="{072B2613-2FFF-CA4D-9DF1-EE01A3B33E83}">
      <dgm:prSet/>
      <dgm:spPr/>
      <dgm:t>
        <a:bodyPr/>
        <a:lstStyle/>
        <a:p>
          <a:endParaRPr lang="en-US"/>
        </a:p>
      </dgm:t>
    </dgm:pt>
    <dgm:pt modelId="{E6CB1858-0535-B441-9323-410B132BC8B6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9D878826-23DD-7F44-A45B-6AA2C5B91594}" type="parTrans" cxnId="{ED9DCB9D-F1EC-A64F-B9A2-A554AC6D434C}">
      <dgm:prSet/>
      <dgm:spPr/>
      <dgm:t>
        <a:bodyPr/>
        <a:lstStyle/>
        <a:p>
          <a:endParaRPr lang="en-US"/>
        </a:p>
      </dgm:t>
    </dgm:pt>
    <dgm:pt modelId="{572AC71D-47A4-D440-B717-DE6883305EB1}" type="sibTrans" cxnId="{ED9DCB9D-F1EC-A64F-B9A2-A554AC6D434C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66908909-C975-194D-9CFB-5176729BFC1B}">
      <dgm:prSet phldrT="[Text]"/>
      <dgm:spPr/>
      <dgm:t>
        <a:bodyPr/>
        <a:lstStyle/>
        <a:p>
          <a:r>
            <a:rPr lang="en-US" dirty="0" smtClean="0"/>
            <a:t>Forgot password?</a:t>
          </a:r>
          <a:endParaRPr lang="en-US" dirty="0"/>
        </a:p>
      </dgm:t>
    </dgm:pt>
    <dgm:pt modelId="{DF91A2F5-BD85-BD41-B809-C23D664CB9BE}" type="parTrans" cxnId="{196FA9B4-A575-C345-80B3-0BD4107EE418}">
      <dgm:prSet/>
      <dgm:spPr/>
      <dgm:t>
        <a:bodyPr/>
        <a:lstStyle/>
        <a:p>
          <a:endParaRPr lang="en-US"/>
        </a:p>
      </dgm:t>
    </dgm:pt>
    <dgm:pt modelId="{4697EBE6-E7B4-284B-936A-2B2F0FCFAFC1}" type="sibTrans" cxnId="{196FA9B4-A575-C345-80B3-0BD4107EE418}">
      <dgm:prSet/>
      <dgm:spPr/>
      <dgm:t>
        <a:bodyPr/>
        <a:lstStyle/>
        <a:p>
          <a:endParaRPr lang="en-US"/>
        </a:p>
      </dgm:t>
    </dgm:pt>
    <dgm:pt modelId="{C6087F93-6B2E-CB41-A04C-E8FDE8BC3B75}">
      <dgm:prSet phldrT="[Text]"/>
      <dgm:spPr/>
      <dgm:t>
        <a:bodyPr/>
        <a:lstStyle/>
        <a:p>
          <a:r>
            <a:rPr lang="en-US" dirty="0" smtClean="0"/>
            <a:t>Manage products</a:t>
          </a:r>
          <a:endParaRPr lang="en-US" dirty="0"/>
        </a:p>
      </dgm:t>
    </dgm:pt>
    <dgm:pt modelId="{6E4E1B46-84C7-E14D-9219-E33682C8A9E0}" type="parTrans" cxnId="{6ADA7A0C-9A4F-864D-AB46-BF6D0422A44C}">
      <dgm:prSet/>
      <dgm:spPr/>
      <dgm:t>
        <a:bodyPr/>
        <a:lstStyle/>
        <a:p>
          <a:endParaRPr lang="en-US"/>
        </a:p>
      </dgm:t>
    </dgm:pt>
    <dgm:pt modelId="{945BC3E9-5D16-1440-8F70-88B12ABEA773}" type="sibTrans" cxnId="{6ADA7A0C-9A4F-864D-AB46-BF6D0422A44C}">
      <dgm:prSet/>
      <dgm:spPr/>
      <dgm:t>
        <a:bodyPr/>
        <a:lstStyle/>
        <a:p>
          <a:endParaRPr lang="en-US"/>
        </a:p>
      </dgm:t>
    </dgm:pt>
    <dgm:pt modelId="{E19A6789-E5EF-2B45-B19F-A95979C9725A}">
      <dgm:prSet phldrT="[Text]"/>
      <dgm:spPr/>
      <dgm:t>
        <a:bodyPr/>
        <a:lstStyle/>
        <a:p>
          <a:r>
            <a:rPr lang="en-US" dirty="0" smtClean="0"/>
            <a:t>Manage users</a:t>
          </a:r>
          <a:endParaRPr lang="en-US" dirty="0"/>
        </a:p>
      </dgm:t>
    </dgm:pt>
    <dgm:pt modelId="{2FBF0593-2B12-A745-B77A-723C94138A31}" type="parTrans" cxnId="{9B7272DF-169F-B848-BA51-3D85540EC7AB}">
      <dgm:prSet/>
      <dgm:spPr/>
      <dgm:t>
        <a:bodyPr/>
        <a:lstStyle/>
        <a:p>
          <a:endParaRPr lang="en-US"/>
        </a:p>
      </dgm:t>
    </dgm:pt>
    <dgm:pt modelId="{354CF9E2-D884-2D4F-AA5A-BEA5961E5AD6}" type="sibTrans" cxnId="{9B7272DF-169F-B848-BA51-3D85540EC7AB}">
      <dgm:prSet/>
      <dgm:spPr/>
      <dgm:t>
        <a:bodyPr/>
        <a:lstStyle/>
        <a:p>
          <a:endParaRPr lang="en-US"/>
        </a:p>
      </dgm:t>
    </dgm:pt>
    <dgm:pt modelId="{C4D8DDEF-B6B7-FF47-96FF-DCE62600A265}">
      <dgm:prSet phldrT="[Text]"/>
      <dgm:spPr/>
      <dgm:t>
        <a:bodyPr/>
        <a:lstStyle/>
        <a:p>
          <a:r>
            <a:rPr lang="en-US" dirty="0" smtClean="0"/>
            <a:t>Manage reviews</a:t>
          </a:r>
          <a:endParaRPr lang="en-US" dirty="0"/>
        </a:p>
      </dgm:t>
    </dgm:pt>
    <dgm:pt modelId="{B6A17262-2737-7E4C-B999-CA7D45095B03}" type="parTrans" cxnId="{EE21BE7B-8602-444A-AED5-0C4C9D7C607E}">
      <dgm:prSet/>
      <dgm:spPr/>
      <dgm:t>
        <a:bodyPr/>
        <a:lstStyle/>
        <a:p>
          <a:endParaRPr lang="en-US"/>
        </a:p>
      </dgm:t>
    </dgm:pt>
    <dgm:pt modelId="{5A01FA99-CDE0-054B-BC87-EEE4CA599815}" type="sibTrans" cxnId="{EE21BE7B-8602-444A-AED5-0C4C9D7C607E}">
      <dgm:prSet/>
      <dgm:spPr/>
      <dgm:t>
        <a:bodyPr/>
        <a:lstStyle/>
        <a:p>
          <a:endParaRPr lang="en-US"/>
        </a:p>
      </dgm:t>
    </dgm:pt>
    <dgm:pt modelId="{F8C7ACB2-CA6D-4144-BC43-51618AA7ABCD}">
      <dgm:prSet phldrT="[Text]"/>
      <dgm:spPr/>
      <dgm:t>
        <a:bodyPr/>
        <a:lstStyle/>
        <a:p>
          <a:r>
            <a:rPr lang="en-US" dirty="0" smtClean="0"/>
            <a:t>Manage comments</a:t>
          </a:r>
          <a:endParaRPr lang="en-US" dirty="0"/>
        </a:p>
      </dgm:t>
    </dgm:pt>
    <dgm:pt modelId="{31DBFF3A-C6B3-7A4A-AB42-F1AD98D3187D}" type="parTrans" cxnId="{87DF1D67-098E-B747-9D90-0C3C19F4916C}">
      <dgm:prSet/>
      <dgm:spPr/>
      <dgm:t>
        <a:bodyPr/>
        <a:lstStyle/>
        <a:p>
          <a:endParaRPr lang="en-US"/>
        </a:p>
      </dgm:t>
    </dgm:pt>
    <dgm:pt modelId="{C68E32EE-2F23-AB42-9845-AAB1A6296EEE}" type="sibTrans" cxnId="{87DF1D67-098E-B747-9D90-0C3C19F4916C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Profile</a:t>
          </a:r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Order history</a:t>
          </a:r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502CE541-E3BE-6046-9C41-C88098D3F3B8}">
      <dgm:prSet phldrT="[Text]"/>
      <dgm:spPr/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E6E00BEB-B8E4-964F-BEE9-A3933B34EA01}" type="parTrans" cxnId="{6B07EF43-2BEE-CC4A-AEB6-5DEDED5E3A63}">
      <dgm:prSet/>
      <dgm:spPr/>
      <dgm:t>
        <a:bodyPr/>
        <a:lstStyle/>
        <a:p>
          <a:endParaRPr lang="en-US"/>
        </a:p>
      </dgm:t>
    </dgm:pt>
    <dgm:pt modelId="{A1879DFB-67A7-1F41-8224-29229B9E4846}" type="sibTrans" cxnId="{6B07EF43-2BEE-CC4A-AEB6-5DEDED5E3A6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6ED27A15-00C8-944F-8D63-666F049232CB}" type="pres">
      <dgm:prSet presAssocID="{9C977425-1F2E-984A-AA70-6BF7A1C69FE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56D768C-06E5-9942-942B-3636A030F8EB}" type="pres">
      <dgm:prSet presAssocID="{51335A29-4050-224C-AB1F-D9ACF8FE5167}" presName="Name21" presStyleCnt="0"/>
      <dgm:spPr/>
    </dgm:pt>
    <dgm:pt modelId="{2551D06B-A751-DF49-B68F-6B5B76B8F055}" type="pres">
      <dgm:prSet presAssocID="{51335A29-4050-224C-AB1F-D9ACF8FE5167}" presName="level2Shape" presStyleLbl="node2" presStyleIdx="0" presStyleCnt="2"/>
      <dgm:spPr/>
      <dgm:t>
        <a:bodyPr/>
        <a:lstStyle/>
        <a:p>
          <a:endParaRPr lang="en-US"/>
        </a:p>
      </dgm:t>
    </dgm:pt>
    <dgm:pt modelId="{6441C316-54E7-A74D-9176-B142E25E63CC}" type="pres">
      <dgm:prSet presAssocID="{51335A29-4050-224C-AB1F-D9ACF8FE5167}" presName="hierChild3" presStyleCnt="0"/>
      <dgm:spPr/>
    </dgm:pt>
    <dgm:pt modelId="{0D82A4BC-6151-444A-AE4C-BAAE071D7942}" type="pres">
      <dgm:prSet presAssocID="{B553BC4D-61CF-7644-A3F7-72D84096C05C}" presName="Name19" presStyleLbl="parChTrans1D3" presStyleIdx="0" presStyleCnt="11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3" presStyleIdx="0" presStyleCnt="11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E9CA935-09D2-5B4E-8A32-9D36D95ADB00}" type="pres">
      <dgm:prSet presAssocID="{DF91A2F5-BD85-BD41-B809-C23D664CB9BE}" presName="Name19" presStyleLbl="parChTrans1D3" presStyleIdx="1" presStyleCnt="11"/>
      <dgm:spPr/>
      <dgm:t>
        <a:bodyPr/>
        <a:lstStyle/>
        <a:p>
          <a:endParaRPr lang="en-US"/>
        </a:p>
      </dgm:t>
    </dgm:pt>
    <dgm:pt modelId="{2431DD52-2CFE-CB4C-9585-F8F502BE124D}" type="pres">
      <dgm:prSet presAssocID="{66908909-C975-194D-9CFB-5176729BFC1B}" presName="Name21" presStyleCnt="0"/>
      <dgm:spPr/>
    </dgm:pt>
    <dgm:pt modelId="{A2DA2308-C9EA-0548-B260-455144D3DA15}" type="pres">
      <dgm:prSet presAssocID="{66908909-C975-194D-9CFB-5176729BFC1B}" presName="level2Shape" presStyleLbl="node3" presStyleIdx="1" presStyleCnt="11"/>
      <dgm:spPr/>
      <dgm:t>
        <a:bodyPr/>
        <a:lstStyle/>
        <a:p>
          <a:endParaRPr lang="en-US"/>
        </a:p>
      </dgm:t>
    </dgm:pt>
    <dgm:pt modelId="{16C3846F-F5E3-6649-A2E7-3A50E70EE1B0}" type="pres">
      <dgm:prSet presAssocID="{66908909-C975-194D-9CFB-5176729BFC1B}" presName="hierChild3" presStyleCnt="0"/>
      <dgm:spPr/>
    </dgm:pt>
    <dgm:pt modelId="{80B1EB63-517B-3F41-96A4-C449E7CE44F1}" type="pres">
      <dgm:prSet presAssocID="{7F9CEABB-4961-654E-95FD-0D8597210B7D}" presName="Name19" presStyleLbl="parChTrans1D3" presStyleIdx="2" presStyleCnt="11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3" presStyleIdx="2" presStyleCnt="11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4" presStyleIdx="0" presStyleCnt="4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4" presStyleIdx="0" presStyleCnt="4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FD59A25A-0057-BC43-A71F-C7662FEB49C1}" type="pres">
      <dgm:prSet presAssocID="{CF2CC7CE-1E64-7242-AE6C-5A85C71AE74C}" presName="Name19" presStyleLbl="parChTrans1D3" presStyleIdx="3" presStyleCnt="11"/>
      <dgm:spPr/>
      <dgm:t>
        <a:bodyPr/>
        <a:lstStyle/>
        <a:p>
          <a:endParaRPr lang="en-US"/>
        </a:p>
      </dgm:t>
    </dgm:pt>
    <dgm:pt modelId="{F38A83F5-B361-A749-A89A-A36013D7E0A2}" type="pres">
      <dgm:prSet presAssocID="{0EF7A8EF-0299-3045-A4E0-FCD68B47F167}" presName="Name21" presStyleCnt="0"/>
      <dgm:spPr/>
    </dgm:pt>
    <dgm:pt modelId="{1C5B85E9-8B0A-704F-8C13-AE2D9B0A64F7}" type="pres">
      <dgm:prSet presAssocID="{0EF7A8EF-0299-3045-A4E0-FCD68B47F167}" presName="level2Shape" presStyleLbl="node3" presStyleIdx="3" presStyleCnt="11"/>
      <dgm:spPr/>
      <dgm:t>
        <a:bodyPr/>
        <a:lstStyle/>
        <a:p>
          <a:endParaRPr lang="en-US"/>
        </a:p>
      </dgm:t>
    </dgm:pt>
    <dgm:pt modelId="{8D95644D-3630-1042-84F7-809F93C02E50}" type="pres">
      <dgm:prSet presAssocID="{0EF7A8EF-0299-3045-A4E0-FCD68B47F167}" presName="hierChild3" presStyleCnt="0"/>
      <dgm:spPr/>
    </dgm:pt>
    <dgm:pt modelId="{EA89BB84-2328-834D-B2C7-FAA68E845B34}" type="pres">
      <dgm:prSet presAssocID="{5BC3C2FF-CCF4-D64D-8A46-CCAF5333CCC9}" presName="Name19" presStyleLbl="parChTrans1D4" presStyleIdx="1" presStyleCnt="4"/>
      <dgm:spPr/>
      <dgm:t>
        <a:bodyPr/>
        <a:lstStyle/>
        <a:p>
          <a:endParaRPr lang="en-US"/>
        </a:p>
      </dgm:t>
    </dgm:pt>
    <dgm:pt modelId="{D46DFC4D-16CB-3246-9212-194A7342D7AA}" type="pres">
      <dgm:prSet presAssocID="{F1832F5A-CC32-964A-85FA-D4BA7BD10A2A}" presName="Name21" presStyleCnt="0"/>
      <dgm:spPr/>
    </dgm:pt>
    <dgm:pt modelId="{72BFBB32-DD9C-7642-BF5A-310F98239707}" type="pres">
      <dgm:prSet presAssocID="{F1832F5A-CC32-964A-85FA-D4BA7BD10A2A}" presName="level2Shape" presStyleLbl="node4" presStyleIdx="1" presStyleCnt="4"/>
      <dgm:spPr/>
      <dgm:t>
        <a:bodyPr/>
        <a:lstStyle/>
        <a:p>
          <a:endParaRPr lang="en-US"/>
        </a:p>
      </dgm:t>
    </dgm:pt>
    <dgm:pt modelId="{60FC734F-3721-1C45-BE21-634502C87729}" type="pres">
      <dgm:prSet presAssocID="{F1832F5A-CC32-964A-85FA-D4BA7BD10A2A}" presName="hierChild3" presStyleCnt="0"/>
      <dgm:spPr/>
    </dgm:pt>
    <dgm:pt modelId="{F78E29B7-5FC6-134B-98EB-11D1B93AA4D8}" type="pres">
      <dgm:prSet presAssocID="{9D878826-23DD-7F44-A45B-6AA2C5B91594}" presName="Name19" presStyleLbl="parChTrans1D4" presStyleIdx="2" presStyleCnt="4"/>
      <dgm:spPr/>
      <dgm:t>
        <a:bodyPr/>
        <a:lstStyle/>
        <a:p>
          <a:endParaRPr lang="en-US"/>
        </a:p>
      </dgm:t>
    </dgm:pt>
    <dgm:pt modelId="{A30FB6C9-CDEC-2940-B169-CF82936D143B}" type="pres">
      <dgm:prSet presAssocID="{E6CB1858-0535-B441-9323-410B132BC8B6}" presName="Name21" presStyleCnt="0"/>
      <dgm:spPr/>
    </dgm:pt>
    <dgm:pt modelId="{F2DD473C-12C9-8346-B943-9556CABE1B8B}" type="pres">
      <dgm:prSet presAssocID="{E6CB1858-0535-B441-9323-410B132BC8B6}" presName="level2Shape" presStyleLbl="node4" presStyleIdx="2" presStyleCnt="4"/>
      <dgm:spPr/>
      <dgm:t>
        <a:bodyPr/>
        <a:lstStyle/>
        <a:p>
          <a:endParaRPr lang="en-US"/>
        </a:p>
      </dgm:t>
    </dgm:pt>
    <dgm:pt modelId="{C0FC8019-3CB3-594D-B184-085D4BC293B3}" type="pres">
      <dgm:prSet presAssocID="{E6CB1858-0535-B441-9323-410B132BC8B6}" presName="hierChild3" presStyleCnt="0"/>
      <dgm:spPr/>
    </dgm:pt>
    <dgm:pt modelId="{C19E37D1-7D44-8746-91E4-ADD13A5CD32E}" type="pres">
      <dgm:prSet presAssocID="{45BF4108-F4FF-8B4C-A4CB-5B9952146146}" presName="Name19" presStyleLbl="parChTrans1D3" presStyleIdx="4" presStyleCnt="11"/>
      <dgm:spPr/>
      <dgm:t>
        <a:bodyPr/>
        <a:lstStyle/>
        <a:p>
          <a:endParaRPr lang="en-US"/>
        </a:p>
      </dgm:t>
    </dgm:pt>
    <dgm:pt modelId="{50D25596-322C-AF40-85B5-D7F7DD8A8252}" type="pres">
      <dgm:prSet presAssocID="{7D61710B-BDFD-EE44-877C-84348A9E29CE}" presName="Name21" presStyleCnt="0"/>
      <dgm:spPr/>
    </dgm:pt>
    <dgm:pt modelId="{6E53AFB4-4910-834E-B63A-873B393E371F}" type="pres">
      <dgm:prSet presAssocID="{7D61710B-BDFD-EE44-877C-84348A9E29CE}" presName="level2Shape" presStyleLbl="node3" presStyleIdx="4" presStyleCnt="11"/>
      <dgm:spPr/>
      <dgm:t>
        <a:bodyPr/>
        <a:lstStyle/>
        <a:p>
          <a:endParaRPr lang="en-US"/>
        </a:p>
      </dgm:t>
    </dgm:pt>
    <dgm:pt modelId="{1F21F5F2-17BA-CD42-BF5A-2B4F71E59C81}" type="pres">
      <dgm:prSet presAssocID="{7D61710B-BDFD-EE44-877C-84348A9E29CE}" presName="hierChild3" presStyleCnt="0"/>
      <dgm:spPr/>
    </dgm:pt>
    <dgm:pt modelId="{33DFEFFD-4021-6E4F-A225-166A12676D17}" type="pres">
      <dgm:prSet presAssocID="{2A79BE7E-1547-6C4F-897A-3E2F6EE311F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FCB7A6B9-01A5-F140-96C6-8898D6CCC6BF}" type="pres">
      <dgm:prSet presAssocID="{3024C99D-BBF8-184F-AF74-8143E6FF1723}" presName="Name21" presStyleCnt="0"/>
      <dgm:spPr/>
    </dgm:pt>
    <dgm:pt modelId="{61F8A7A1-B026-9841-AE0E-908F9867AB16}" type="pres">
      <dgm:prSet presAssocID="{3024C99D-BBF8-184F-AF74-8143E6FF1723}" presName="level2Shape" presStyleLbl="node4" presStyleIdx="3" presStyleCnt="4"/>
      <dgm:spPr/>
      <dgm:t>
        <a:bodyPr/>
        <a:lstStyle/>
        <a:p>
          <a:endParaRPr lang="en-US"/>
        </a:p>
      </dgm:t>
    </dgm:pt>
    <dgm:pt modelId="{CD82934F-010C-5D4D-8893-270FCF1F29B0}" type="pres">
      <dgm:prSet presAssocID="{3024C99D-BBF8-184F-AF74-8143E6FF1723}" presName="hierChild3" presStyleCnt="0"/>
      <dgm:spPr/>
    </dgm:pt>
    <dgm:pt modelId="{2CAE29C7-D0A6-6347-9BCF-0ABA98741841}" type="pres">
      <dgm:prSet presAssocID="{6B2F959B-8F52-5747-8228-C8B343997AF9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BA0B7F8-DE81-2147-A771-970F5D6BD3D6}" type="pres">
      <dgm:prSet presAssocID="{A4E04625-A0F7-4542-BCF8-63C4D86E7B2A}" presName="Name21" presStyleCnt="0"/>
      <dgm:spPr/>
    </dgm:pt>
    <dgm:pt modelId="{83B94599-B0EC-A448-9F06-67FE9B675890}" type="pres">
      <dgm:prSet presAssocID="{A4E04625-A0F7-4542-BCF8-63C4D86E7B2A}" presName="level2Shape" presStyleLbl="node2" presStyleIdx="1" presStyleCnt="2"/>
      <dgm:spPr/>
      <dgm:t>
        <a:bodyPr/>
        <a:lstStyle/>
        <a:p>
          <a:endParaRPr lang="en-US"/>
        </a:p>
      </dgm:t>
    </dgm:pt>
    <dgm:pt modelId="{1D7FCA60-C26F-BA49-B1FF-1D33C7895305}" type="pres">
      <dgm:prSet presAssocID="{A4E04625-A0F7-4542-BCF8-63C4D86E7B2A}" presName="hierChild3" presStyleCnt="0"/>
      <dgm:spPr/>
    </dgm:pt>
    <dgm:pt modelId="{A4A8B574-F2EC-9842-90CB-B74E48740648}" type="pres">
      <dgm:prSet presAssocID="{2FBF0593-2B12-A745-B77A-723C94138A31}" presName="Name19" presStyleLbl="parChTrans1D3" presStyleIdx="5" presStyleCnt="11"/>
      <dgm:spPr/>
      <dgm:t>
        <a:bodyPr/>
        <a:lstStyle/>
        <a:p>
          <a:endParaRPr lang="en-US"/>
        </a:p>
      </dgm:t>
    </dgm:pt>
    <dgm:pt modelId="{012C7089-05D8-4945-82C8-3075FBB8366C}" type="pres">
      <dgm:prSet presAssocID="{E19A6789-E5EF-2B45-B19F-A95979C9725A}" presName="Name21" presStyleCnt="0"/>
      <dgm:spPr/>
    </dgm:pt>
    <dgm:pt modelId="{B89257B0-8C46-2D4F-9930-54BC18DC32DB}" type="pres">
      <dgm:prSet presAssocID="{E19A6789-E5EF-2B45-B19F-A95979C9725A}" presName="level2Shape" presStyleLbl="node3" presStyleIdx="5" presStyleCnt="11"/>
      <dgm:spPr/>
      <dgm:t>
        <a:bodyPr/>
        <a:lstStyle/>
        <a:p>
          <a:endParaRPr lang="en-US"/>
        </a:p>
      </dgm:t>
    </dgm:pt>
    <dgm:pt modelId="{18DF8271-CDF3-034C-8CD5-75C3E4065566}" type="pres">
      <dgm:prSet presAssocID="{E19A6789-E5EF-2B45-B19F-A95979C9725A}" presName="hierChild3" presStyleCnt="0"/>
      <dgm:spPr/>
    </dgm:pt>
    <dgm:pt modelId="{BCB2C1C2-F966-5147-A314-1E51E43F4442}" type="pres">
      <dgm:prSet presAssocID="{7232FCF9-C6CD-DD43-BEE1-DCBA13118111}" presName="Name19" presStyleLbl="parChTrans1D3" presStyleIdx="6" presStyleCnt="11"/>
      <dgm:spPr/>
      <dgm:t>
        <a:bodyPr/>
        <a:lstStyle/>
        <a:p>
          <a:endParaRPr lang="en-US"/>
        </a:p>
      </dgm:t>
    </dgm:pt>
    <dgm:pt modelId="{AEAB3434-BDB4-014A-935E-9B4D93173CCB}" type="pres">
      <dgm:prSet presAssocID="{9EA44E17-F72E-354E-8B11-F9F15A23618C}" presName="Name21" presStyleCnt="0"/>
      <dgm:spPr/>
    </dgm:pt>
    <dgm:pt modelId="{06D5CD15-B5DB-5549-B69E-1EE483966CCC}" type="pres">
      <dgm:prSet presAssocID="{9EA44E17-F72E-354E-8B11-F9F15A23618C}" presName="level2Shape" presStyleLbl="node3" presStyleIdx="6" presStyleCnt="11"/>
      <dgm:spPr/>
      <dgm:t>
        <a:bodyPr/>
        <a:lstStyle/>
        <a:p>
          <a:endParaRPr lang="en-US"/>
        </a:p>
      </dgm:t>
    </dgm:pt>
    <dgm:pt modelId="{6DCA5BE0-8368-8E48-93AC-9F6FBF656C6F}" type="pres">
      <dgm:prSet presAssocID="{9EA44E17-F72E-354E-8B11-F9F15A23618C}" presName="hierChild3" presStyleCnt="0"/>
      <dgm:spPr/>
    </dgm:pt>
    <dgm:pt modelId="{67C84276-2FA2-024D-9314-02CA62766DE3}" type="pres">
      <dgm:prSet presAssocID="{6E4E1B46-84C7-E14D-9219-E33682C8A9E0}" presName="Name19" presStyleLbl="parChTrans1D3" presStyleIdx="7" presStyleCnt="11"/>
      <dgm:spPr/>
      <dgm:t>
        <a:bodyPr/>
        <a:lstStyle/>
        <a:p>
          <a:endParaRPr lang="en-US"/>
        </a:p>
      </dgm:t>
    </dgm:pt>
    <dgm:pt modelId="{DB2346E1-C5EA-FA49-881F-3946E7886433}" type="pres">
      <dgm:prSet presAssocID="{C6087F93-6B2E-CB41-A04C-E8FDE8BC3B75}" presName="Name21" presStyleCnt="0"/>
      <dgm:spPr/>
    </dgm:pt>
    <dgm:pt modelId="{0665EE4A-BE94-0149-A1E5-E391DE3044DE}" type="pres">
      <dgm:prSet presAssocID="{C6087F93-6B2E-CB41-A04C-E8FDE8BC3B75}" presName="level2Shape" presStyleLbl="node3" presStyleIdx="7" presStyleCnt="11"/>
      <dgm:spPr/>
      <dgm:t>
        <a:bodyPr/>
        <a:lstStyle/>
        <a:p>
          <a:endParaRPr lang="en-US"/>
        </a:p>
      </dgm:t>
    </dgm:pt>
    <dgm:pt modelId="{A16D0013-ED00-A541-94EC-F46E593B0815}" type="pres">
      <dgm:prSet presAssocID="{C6087F93-6B2E-CB41-A04C-E8FDE8BC3B75}" presName="hierChild3" presStyleCnt="0"/>
      <dgm:spPr/>
    </dgm:pt>
    <dgm:pt modelId="{F913091E-C95A-204A-B049-9143F306CD1B}" type="pres">
      <dgm:prSet presAssocID="{B6A17262-2737-7E4C-B999-CA7D45095B03}" presName="Name19" presStyleLbl="parChTrans1D3" presStyleIdx="8" presStyleCnt="11"/>
      <dgm:spPr/>
      <dgm:t>
        <a:bodyPr/>
        <a:lstStyle/>
        <a:p>
          <a:endParaRPr lang="en-US"/>
        </a:p>
      </dgm:t>
    </dgm:pt>
    <dgm:pt modelId="{E71FCEA9-CEAA-3F4A-A8EB-46F0D7732620}" type="pres">
      <dgm:prSet presAssocID="{C4D8DDEF-B6B7-FF47-96FF-DCE62600A265}" presName="Name21" presStyleCnt="0"/>
      <dgm:spPr/>
    </dgm:pt>
    <dgm:pt modelId="{7CE10568-DE54-224B-94F6-C85A1147BF95}" type="pres">
      <dgm:prSet presAssocID="{C4D8DDEF-B6B7-FF47-96FF-DCE62600A265}" presName="level2Shape" presStyleLbl="node3" presStyleIdx="8" presStyleCnt="11"/>
      <dgm:spPr/>
      <dgm:t>
        <a:bodyPr/>
        <a:lstStyle/>
        <a:p>
          <a:endParaRPr lang="en-US"/>
        </a:p>
      </dgm:t>
    </dgm:pt>
    <dgm:pt modelId="{E8AB9049-17BC-FB4B-8B6D-316FE8A5BF52}" type="pres">
      <dgm:prSet presAssocID="{C4D8DDEF-B6B7-FF47-96FF-DCE62600A265}" presName="hierChild3" presStyleCnt="0"/>
      <dgm:spPr/>
    </dgm:pt>
    <dgm:pt modelId="{50720202-827B-2040-BDBF-38189775EEB8}" type="pres">
      <dgm:prSet presAssocID="{31DBFF3A-C6B3-7A4A-AB42-F1AD98D3187D}" presName="Name19" presStyleLbl="parChTrans1D3" presStyleIdx="9" presStyleCnt="11"/>
      <dgm:spPr/>
      <dgm:t>
        <a:bodyPr/>
        <a:lstStyle/>
        <a:p>
          <a:endParaRPr lang="en-US"/>
        </a:p>
      </dgm:t>
    </dgm:pt>
    <dgm:pt modelId="{2D867AC7-BAD9-884B-B6A5-3430B92C0C77}" type="pres">
      <dgm:prSet presAssocID="{F8C7ACB2-CA6D-4144-BC43-51618AA7ABCD}" presName="Name21" presStyleCnt="0"/>
      <dgm:spPr/>
    </dgm:pt>
    <dgm:pt modelId="{647C7764-BD2D-9E46-ACE8-4E4424219E35}" type="pres">
      <dgm:prSet presAssocID="{F8C7ACB2-CA6D-4144-BC43-51618AA7ABCD}" presName="level2Shape" presStyleLbl="node3" presStyleIdx="9" presStyleCnt="11"/>
      <dgm:spPr/>
      <dgm:t>
        <a:bodyPr/>
        <a:lstStyle/>
        <a:p>
          <a:endParaRPr lang="en-US"/>
        </a:p>
      </dgm:t>
    </dgm:pt>
    <dgm:pt modelId="{E3DF13FB-06D9-B54F-9D32-ABF57A2E724A}" type="pres">
      <dgm:prSet presAssocID="{F8C7ACB2-CA6D-4144-BC43-51618AA7ABCD}" presName="hierChild3" presStyleCnt="0"/>
      <dgm:spPr/>
    </dgm:pt>
    <dgm:pt modelId="{25DAA622-BAA5-7945-B624-D5B29BDFB367}" type="pres">
      <dgm:prSet presAssocID="{E6E00BEB-B8E4-964F-BEE9-A3933B34EA01}" presName="Name19" presStyleLbl="parChTrans1D3" presStyleIdx="10" presStyleCnt="11"/>
      <dgm:spPr/>
    </dgm:pt>
    <dgm:pt modelId="{89750621-5D41-1048-9921-B90CA95478C4}" type="pres">
      <dgm:prSet presAssocID="{502CE541-E3BE-6046-9C41-C88098D3F3B8}" presName="Name21" presStyleCnt="0"/>
      <dgm:spPr/>
    </dgm:pt>
    <dgm:pt modelId="{098D1BF2-7715-064C-90F8-2C3AF157DF6F}" type="pres">
      <dgm:prSet presAssocID="{502CE541-E3BE-6046-9C41-C88098D3F3B8}" presName="level2Shape" presStyleLbl="node3" presStyleIdx="10" presStyleCnt="11"/>
      <dgm:spPr/>
      <dgm:t>
        <a:bodyPr/>
        <a:lstStyle/>
        <a:p>
          <a:endParaRPr lang="en-US"/>
        </a:p>
      </dgm:t>
    </dgm:pt>
    <dgm:pt modelId="{713C2C23-496E-3E41-8EFB-B8F39151D818}" type="pres">
      <dgm:prSet presAssocID="{502CE541-E3BE-6046-9C41-C88098D3F3B8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9170DAF5-71F2-6D4E-899D-EA1DC7D624A7}" type="presOf" srcId="{2FBF0593-2B12-A745-B77A-723C94138A31}" destId="{A4A8B574-F2EC-9842-90CB-B74E48740648}" srcOrd="0" destOrd="0" presId="urn:microsoft.com/office/officeart/2005/8/layout/hierarchy6"/>
    <dgm:cxn modelId="{025E272B-1B4F-3B48-8E5D-33D366C663F7}" type="presOf" srcId="{9A122E2C-DEE7-8D42-81CF-F4CF4D3FCAF1}" destId="{2A965C83-2AD7-904C-B62F-6ADE3507654A}" srcOrd="0" destOrd="0" presId="urn:microsoft.com/office/officeart/2005/8/layout/hierarchy6"/>
    <dgm:cxn modelId="{DD62106E-AB98-2742-B26E-D7CF8251E19D}" type="presOf" srcId="{C6087F93-6B2E-CB41-A04C-E8FDE8BC3B75}" destId="{0665EE4A-BE94-0149-A1E5-E391DE3044DE}" srcOrd="0" destOrd="0" presId="urn:microsoft.com/office/officeart/2005/8/layout/hierarchy6"/>
    <dgm:cxn modelId="{196FA9B4-A575-C345-80B3-0BD4107EE418}" srcId="{51335A29-4050-224C-AB1F-D9ACF8FE5167}" destId="{66908909-C975-194D-9CFB-5176729BFC1B}" srcOrd="1" destOrd="0" parTransId="{DF91A2F5-BD85-BD41-B809-C23D664CB9BE}" sibTransId="{4697EBE6-E7B4-284B-936A-2B2F0FCFAFC1}"/>
    <dgm:cxn modelId="{30A9659D-588B-B342-B03F-9D7108D7CF73}" type="presOf" srcId="{6B2F959B-8F52-5747-8228-C8B343997AF9}" destId="{2CAE29C7-D0A6-6347-9BCF-0ABA98741841}" srcOrd="0" destOrd="0" presId="urn:microsoft.com/office/officeart/2005/8/layout/hierarchy6"/>
    <dgm:cxn modelId="{52BEB595-693B-B44D-BBE7-A532300580D5}" type="presOf" srcId="{6E4E1B46-84C7-E14D-9219-E33682C8A9E0}" destId="{67C84276-2FA2-024D-9314-02CA62766DE3}" srcOrd="0" destOrd="0" presId="urn:microsoft.com/office/officeart/2005/8/layout/hierarchy6"/>
    <dgm:cxn modelId="{C2097B5F-D9EA-F04E-AEB3-200997CDA3D3}" type="presOf" srcId="{CF2CC7CE-1E64-7242-AE6C-5A85C71AE74C}" destId="{FD59A25A-0057-BC43-A71F-C7662FEB49C1}" srcOrd="0" destOrd="0" presId="urn:microsoft.com/office/officeart/2005/8/layout/hierarchy6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6B07EF43-2BEE-CC4A-AEB6-5DEDED5E3A63}" srcId="{A4E04625-A0F7-4542-BCF8-63C4D86E7B2A}" destId="{502CE541-E3BE-6046-9C41-C88098D3F3B8}" srcOrd="5" destOrd="0" parTransId="{E6E00BEB-B8E4-964F-BEE9-A3933B34EA01}" sibTransId="{A1879DFB-67A7-1F41-8224-29229B9E4846}"/>
    <dgm:cxn modelId="{26D1D773-A7C3-C041-867F-47B0F492E7F0}" type="presOf" srcId="{9D878826-23DD-7F44-A45B-6AA2C5B91594}" destId="{F78E29B7-5FC6-134B-98EB-11D1B93AA4D8}" srcOrd="0" destOrd="0" presId="urn:microsoft.com/office/officeart/2005/8/layout/hierarchy6"/>
    <dgm:cxn modelId="{58118B81-95AF-8D47-A6EE-667A86C5304A}" type="presOf" srcId="{51335A29-4050-224C-AB1F-D9ACF8FE5167}" destId="{2551D06B-A751-DF49-B68F-6B5B76B8F055}" srcOrd="0" destOrd="0" presId="urn:microsoft.com/office/officeart/2005/8/layout/hierarchy6"/>
    <dgm:cxn modelId="{A66EF5C0-F40C-A543-993C-8AACB3F252C3}" srcId="{51335A29-4050-224C-AB1F-D9ACF8FE5167}" destId="{7D61710B-BDFD-EE44-877C-84348A9E29CE}" srcOrd="4" destOrd="0" parTransId="{45BF4108-F4FF-8B4C-A4CB-5B9952146146}" sibTransId="{F0A731A3-48E7-7B44-8927-E9ED378EA67D}"/>
    <dgm:cxn modelId="{03F4BD38-481B-0346-A371-EF5A62F8BB16}" type="presOf" srcId="{45BF4108-F4FF-8B4C-A4CB-5B9952146146}" destId="{C19E37D1-7D44-8746-91E4-ADD13A5CD32E}" srcOrd="0" destOrd="0" presId="urn:microsoft.com/office/officeart/2005/8/layout/hierarchy6"/>
    <dgm:cxn modelId="{9FB71A0E-6027-354E-B9D5-B8D02673E623}" type="presOf" srcId="{47B2B18F-98B9-8148-B6DC-60798A233A44}" destId="{20AF6D03-8BA3-6D4D-91D6-6BB621334EE0}" srcOrd="0" destOrd="0" presId="urn:microsoft.com/office/officeart/2005/8/layout/hierarchy6"/>
    <dgm:cxn modelId="{ED9DCB9D-F1EC-A64F-B9A2-A554AC6D434C}" srcId="{F1832F5A-CC32-964A-85FA-D4BA7BD10A2A}" destId="{E6CB1858-0535-B441-9323-410B132BC8B6}" srcOrd="0" destOrd="0" parTransId="{9D878826-23DD-7F44-A45B-6AA2C5B91594}" sibTransId="{572AC71D-47A4-D440-B717-DE6883305EB1}"/>
    <dgm:cxn modelId="{3B0FD75F-7EFE-174E-AC3B-87993BF95FA1}" type="presOf" srcId="{4D96A72B-37A5-1442-826F-A659684CD6CD}" destId="{60EB5E65-BE5E-A245-8575-5652AC14C400}" srcOrd="0" destOrd="0" presId="urn:microsoft.com/office/officeart/2005/8/layout/hierarchy6"/>
    <dgm:cxn modelId="{0DA822D7-FDB1-644A-80D3-7BED8B9EA5F5}" srcId="{C08EF094-AE84-924E-85E4-A3D904B2F369}" destId="{A4E04625-A0F7-4542-BCF8-63C4D86E7B2A}" srcOrd="1" destOrd="0" parTransId="{6B2F959B-8F52-5747-8228-C8B343997AF9}" sibTransId="{BA732D4C-271D-1E44-9C14-8A0315ABD6AA}"/>
    <dgm:cxn modelId="{68DF5833-C277-F94B-BE8F-45B623BB73BE}" type="presOf" srcId="{DF91A2F5-BD85-BD41-B809-C23D664CB9BE}" destId="{8E9CA935-09D2-5B4E-8A32-9D36D95ADB00}" srcOrd="0" destOrd="0" presId="urn:microsoft.com/office/officeart/2005/8/layout/hierarchy6"/>
    <dgm:cxn modelId="{EF6BF589-CB25-584E-9A5D-5E8AECDC5A1C}" type="presOf" srcId="{C08EF094-AE84-924E-85E4-A3D904B2F369}" destId="{BFE0B1C6-1844-0046-86D8-4DEE78FD86A3}" srcOrd="0" destOrd="0" presId="urn:microsoft.com/office/officeart/2005/8/layout/hierarchy6"/>
    <dgm:cxn modelId="{88492B68-78B0-8440-84D1-B383BEB1F38F}" type="presOf" srcId="{7D61710B-BDFD-EE44-877C-84348A9E29CE}" destId="{6E53AFB4-4910-834E-B63A-873B393E371F}" srcOrd="0" destOrd="0" presId="urn:microsoft.com/office/officeart/2005/8/layout/hierarchy6"/>
    <dgm:cxn modelId="{09174878-C3C3-C846-9197-60E0DBC99A2F}" srcId="{A4E04625-A0F7-4542-BCF8-63C4D86E7B2A}" destId="{9EA44E17-F72E-354E-8B11-F9F15A23618C}" srcOrd="1" destOrd="0" parTransId="{7232FCF9-C6CD-DD43-BEE1-DCBA13118111}" sibTransId="{077E592F-BF25-0441-A514-0B8EE4C16845}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F3F25A06-1B7F-1E4B-95A7-0727FAF83C78}" type="presOf" srcId="{E19A6789-E5EF-2B45-B19F-A95979C9725A}" destId="{B89257B0-8C46-2D4F-9930-54BC18DC32DB}" srcOrd="0" destOrd="0" presId="urn:microsoft.com/office/officeart/2005/8/layout/hierarchy6"/>
    <dgm:cxn modelId="{876C04B7-2AB9-4941-8AFC-32F406242A9C}" type="presOf" srcId="{66908909-C975-194D-9CFB-5176729BFC1B}" destId="{A2DA2308-C9EA-0548-B260-455144D3DA15}" srcOrd="0" destOrd="0" presId="urn:microsoft.com/office/officeart/2005/8/layout/hierarchy6"/>
    <dgm:cxn modelId="{09C8F9D8-FA72-E64D-9339-389348744EC3}" type="presOf" srcId="{A4E04625-A0F7-4542-BCF8-63C4D86E7B2A}" destId="{83B94599-B0EC-A448-9F06-67FE9B675890}" srcOrd="0" destOrd="0" presId="urn:microsoft.com/office/officeart/2005/8/layout/hierarchy6"/>
    <dgm:cxn modelId="{F8164390-0350-964E-B785-703AFAA69CBD}" type="presOf" srcId="{E6E00BEB-B8E4-964F-BEE9-A3933B34EA01}" destId="{25DAA622-BAA5-7945-B624-D5B29BDFB367}" srcOrd="0" destOrd="0" presId="urn:microsoft.com/office/officeart/2005/8/layout/hierarchy6"/>
    <dgm:cxn modelId="{46E48B5F-313C-C047-8F96-904D0945FDE0}" type="presOf" srcId="{F8C7ACB2-CA6D-4144-BC43-51618AA7ABCD}" destId="{647C7764-BD2D-9E46-ACE8-4E4424219E35}" srcOrd="0" destOrd="0" presId="urn:microsoft.com/office/officeart/2005/8/layout/hierarchy6"/>
    <dgm:cxn modelId="{A5D54D9A-F389-4D49-982D-1309CDFBDEBA}" type="presOf" srcId="{AC8A1B67-7F4A-5949-8EE9-C24CD7CEFEF5}" destId="{ADA2498B-E8FE-E24A-80A0-32101A6C19E4}" srcOrd="0" destOrd="0" presId="urn:microsoft.com/office/officeart/2005/8/layout/hierarchy6"/>
    <dgm:cxn modelId="{072B2613-2FFF-CA4D-9DF1-EE01A3B33E83}" srcId="{7D61710B-BDFD-EE44-877C-84348A9E29CE}" destId="{3024C99D-BBF8-184F-AF74-8143E6FF1723}" srcOrd="0" destOrd="0" parTransId="{2A79BE7E-1547-6C4F-897A-3E2F6EE311F0}" sibTransId="{9606EC6C-A881-894E-9B27-3D67BD134B92}"/>
    <dgm:cxn modelId="{6ADA7A0C-9A4F-864D-AB46-BF6D0422A44C}" srcId="{A4E04625-A0F7-4542-BCF8-63C4D86E7B2A}" destId="{C6087F93-6B2E-CB41-A04C-E8FDE8BC3B75}" srcOrd="2" destOrd="0" parTransId="{6E4E1B46-84C7-E14D-9219-E33682C8A9E0}" sibTransId="{945BC3E9-5D16-1440-8F70-88B12ABEA773}"/>
    <dgm:cxn modelId="{96B783A5-A202-1A41-A89D-A87CDC4DDED1}" type="presOf" srcId="{9C977425-1F2E-984A-AA70-6BF7A1C69FEE}" destId="{6ED27A15-00C8-944F-8D63-666F049232CB}" srcOrd="0" destOrd="0" presId="urn:microsoft.com/office/officeart/2005/8/layout/hierarchy6"/>
    <dgm:cxn modelId="{EA693952-1137-C84E-9E6A-BE99DF4F7757}" type="presOf" srcId="{7232FCF9-C6CD-DD43-BEE1-DCBA13118111}" destId="{BCB2C1C2-F966-5147-A314-1E51E43F4442}" srcOrd="0" destOrd="0" presId="urn:microsoft.com/office/officeart/2005/8/layout/hierarchy6"/>
    <dgm:cxn modelId="{7B30E06A-6C5B-4C48-ACB9-EB06AC7FAC9E}" type="presOf" srcId="{F1832F5A-CC32-964A-85FA-D4BA7BD10A2A}" destId="{72BFBB32-DD9C-7642-BF5A-310F98239707}" srcOrd="0" destOrd="0" presId="urn:microsoft.com/office/officeart/2005/8/layout/hierarchy6"/>
    <dgm:cxn modelId="{6B367232-9619-9D49-B25B-797907C70094}" type="presOf" srcId="{B6A17262-2737-7E4C-B999-CA7D45095B03}" destId="{F913091E-C95A-204A-B049-9143F306CD1B}" srcOrd="0" destOrd="0" presId="urn:microsoft.com/office/officeart/2005/8/layout/hierarchy6"/>
    <dgm:cxn modelId="{D3E77A13-FE66-7B4A-AD8B-E4A172DB7275}" srcId="{51335A29-4050-224C-AB1F-D9ACF8FE5167}" destId="{11CEE5C9-55A8-824F-BA9B-B1A4975FA82D}" srcOrd="0" destOrd="0" parTransId="{B553BC4D-61CF-7644-A3F7-72D84096C05C}" sibTransId="{7AD6458B-C590-9344-B40C-E67A714B55E7}"/>
    <dgm:cxn modelId="{12E8644F-1EDD-7C41-9296-2A6E51D8F9D9}" type="presOf" srcId="{7F9CEABB-4961-654E-95FD-0D8597210B7D}" destId="{80B1EB63-517B-3F41-96A4-C449E7CE44F1}" srcOrd="0" destOrd="0" presId="urn:microsoft.com/office/officeart/2005/8/layout/hierarchy6"/>
    <dgm:cxn modelId="{BE3BA3A3-CCAD-3C43-9C63-A3BC83AD270D}" type="presOf" srcId="{31DBFF3A-C6B3-7A4A-AB42-F1AD98D3187D}" destId="{50720202-827B-2040-BDBF-38189775EEB8}" srcOrd="0" destOrd="0" presId="urn:microsoft.com/office/officeart/2005/8/layout/hierarchy6"/>
    <dgm:cxn modelId="{38D5BA47-5B22-6D44-B634-A1E2F57D11EE}" type="presOf" srcId="{502CE541-E3BE-6046-9C41-C88098D3F3B8}" destId="{098D1BF2-7715-064C-90F8-2C3AF157DF6F}" srcOrd="0" destOrd="0" presId="urn:microsoft.com/office/officeart/2005/8/layout/hierarchy6"/>
    <dgm:cxn modelId="{6BFEF495-DE2F-6F4D-A602-E814F407CF70}" type="presOf" srcId="{11CEE5C9-55A8-824F-BA9B-B1A4975FA82D}" destId="{12C9B420-269F-B448-B3CF-A84B7F528FC4}" srcOrd="0" destOrd="0" presId="urn:microsoft.com/office/officeart/2005/8/layout/hierarchy6"/>
    <dgm:cxn modelId="{87DF1D67-098E-B747-9D90-0C3C19F4916C}" srcId="{A4E04625-A0F7-4542-BCF8-63C4D86E7B2A}" destId="{F8C7ACB2-CA6D-4144-BC43-51618AA7ABCD}" srcOrd="4" destOrd="0" parTransId="{31DBFF3A-C6B3-7A4A-AB42-F1AD98D3187D}" sibTransId="{C68E32EE-2F23-AB42-9845-AAB1A6296EEE}"/>
    <dgm:cxn modelId="{11ED91FD-7441-AC43-8714-DC4A4B203BA1}" type="presOf" srcId="{5BC3C2FF-CCF4-D64D-8A46-CCAF5333CCC9}" destId="{EA89BB84-2328-834D-B2C7-FAA68E845B34}" srcOrd="0" destOrd="0" presId="urn:microsoft.com/office/officeart/2005/8/layout/hierarchy6"/>
    <dgm:cxn modelId="{9DAD20FC-86F2-FA48-80C2-DFF3CB06DA25}" type="presOf" srcId="{9EA44E17-F72E-354E-8B11-F9F15A23618C}" destId="{06D5CD15-B5DB-5549-B69E-1EE483966CCC}" srcOrd="0" destOrd="0" presId="urn:microsoft.com/office/officeart/2005/8/layout/hierarchy6"/>
    <dgm:cxn modelId="{094B8ADB-EFE7-2540-920F-86AB2B709DF2}" type="presOf" srcId="{B553BC4D-61CF-7644-A3F7-72D84096C05C}" destId="{0D82A4BC-6151-444A-AE4C-BAAE071D7942}" srcOrd="0" destOrd="0" presId="urn:microsoft.com/office/officeart/2005/8/layout/hierarchy6"/>
    <dgm:cxn modelId="{5BFAD6EC-C3B9-8241-91C4-CAE576FAB3DB}" type="presOf" srcId="{E6CB1858-0535-B441-9323-410B132BC8B6}" destId="{F2DD473C-12C9-8346-B943-9556CABE1B8B}" srcOrd="0" destOrd="0" presId="urn:microsoft.com/office/officeart/2005/8/layout/hierarchy6"/>
    <dgm:cxn modelId="{82F41EBD-4EC8-1348-A327-351687AC6F73}" type="presOf" srcId="{2A79BE7E-1547-6C4F-897A-3E2F6EE311F0}" destId="{33DFEFFD-4021-6E4F-A225-166A12676D17}" srcOrd="0" destOrd="0" presId="urn:microsoft.com/office/officeart/2005/8/layout/hierarchy6"/>
    <dgm:cxn modelId="{B03AD2CE-8F71-2C4E-A02E-BAAFAA1BB8BF}" type="presOf" srcId="{3024C99D-BBF8-184F-AF74-8143E6FF1723}" destId="{61F8A7A1-B026-9841-AE0E-908F9867AB16}" srcOrd="0" destOrd="0" presId="urn:microsoft.com/office/officeart/2005/8/layout/hierarchy6"/>
    <dgm:cxn modelId="{BF29FF42-3DF2-6C49-AD40-AAE5F9C409C4}" srcId="{C08EF094-AE84-924E-85E4-A3D904B2F369}" destId="{51335A29-4050-224C-AB1F-D9ACF8FE5167}" srcOrd="0" destOrd="0" parTransId="{9C977425-1F2E-984A-AA70-6BF7A1C69FEE}" sibTransId="{16D525DA-E52F-E043-91A0-16F8C9DCCFB5}"/>
    <dgm:cxn modelId="{9B7272DF-169F-B848-BA51-3D85540EC7AB}" srcId="{A4E04625-A0F7-4542-BCF8-63C4D86E7B2A}" destId="{E19A6789-E5EF-2B45-B19F-A95979C9725A}" srcOrd="0" destOrd="0" parTransId="{2FBF0593-2B12-A745-B77A-723C94138A31}" sibTransId="{354CF9E2-D884-2D4F-AA5A-BEA5961E5AD6}"/>
    <dgm:cxn modelId="{8F1FCADD-A273-5544-A3BB-0C4C0BCA7ABA}" srcId="{51335A29-4050-224C-AB1F-D9ACF8FE5167}" destId="{47B2B18F-98B9-8148-B6DC-60798A233A44}" srcOrd="2" destOrd="0" parTransId="{7F9CEABB-4961-654E-95FD-0D8597210B7D}" sibTransId="{E2D0ED87-1DC6-BE44-9BAE-A14A1A73BA14}"/>
    <dgm:cxn modelId="{F8378DAD-BC5F-1841-B8B0-E72EDAEBC15F}" type="presOf" srcId="{C4D8DDEF-B6B7-FF47-96FF-DCE62600A265}" destId="{7CE10568-DE54-224B-94F6-C85A1147BF95}" srcOrd="0" destOrd="0" presId="urn:microsoft.com/office/officeart/2005/8/layout/hierarchy6"/>
    <dgm:cxn modelId="{2128DD10-BAB0-DD46-BC4E-15B102903CE9}" srcId="{51335A29-4050-224C-AB1F-D9ACF8FE5167}" destId="{0EF7A8EF-0299-3045-A4E0-FCD68B47F167}" srcOrd="3" destOrd="0" parTransId="{CF2CC7CE-1E64-7242-AE6C-5A85C71AE74C}" sibTransId="{EA77C20E-A2D6-0B44-8DEA-C0EE86664498}"/>
    <dgm:cxn modelId="{93E5BBC5-E24D-524D-A0AE-C343E2AD9AA7}" srcId="{0EF7A8EF-0299-3045-A4E0-FCD68B47F167}" destId="{F1832F5A-CC32-964A-85FA-D4BA7BD10A2A}" srcOrd="0" destOrd="0" parTransId="{5BC3C2FF-CCF4-D64D-8A46-CCAF5333CCC9}" sibTransId="{8807E1C7-26A7-4742-B535-EA46D71E7C0C}"/>
    <dgm:cxn modelId="{EE21BE7B-8602-444A-AED5-0C4C9D7C607E}" srcId="{A4E04625-A0F7-4542-BCF8-63C4D86E7B2A}" destId="{C4D8DDEF-B6B7-FF47-96FF-DCE62600A265}" srcOrd="3" destOrd="0" parTransId="{B6A17262-2737-7E4C-B999-CA7D45095B03}" sibTransId="{5A01FA99-CDE0-054B-BC87-EEE4CA599815}"/>
    <dgm:cxn modelId="{0C644383-B8EB-2243-B565-E63408B8D393}" type="presOf" srcId="{0EF7A8EF-0299-3045-A4E0-FCD68B47F167}" destId="{1C5B85E9-8B0A-704F-8C13-AE2D9B0A64F7}" srcOrd="0" destOrd="0" presId="urn:microsoft.com/office/officeart/2005/8/layout/hierarchy6"/>
    <dgm:cxn modelId="{4DDB9679-0049-6F46-91B9-3F4A0812BBCB}" type="presParOf" srcId="{2A965C83-2AD7-904C-B62F-6ADE3507654A}" destId="{C6421A64-AA7C-1E48-9F15-AA7FFC6D1C44}" srcOrd="0" destOrd="0" presId="urn:microsoft.com/office/officeart/2005/8/layout/hierarchy6"/>
    <dgm:cxn modelId="{B59FF601-42B9-404B-9349-DC64DF255D1D}" type="presParOf" srcId="{C6421A64-AA7C-1E48-9F15-AA7FFC6D1C44}" destId="{C3CCB6E3-FFA1-CE4A-8AE3-C053AFA1ABA8}" srcOrd="0" destOrd="0" presId="urn:microsoft.com/office/officeart/2005/8/layout/hierarchy6"/>
    <dgm:cxn modelId="{5E7F662F-01AF-504F-8282-D00FEFD7F8A4}" type="presParOf" srcId="{C3CCB6E3-FFA1-CE4A-8AE3-C053AFA1ABA8}" destId="{9F1E73B1-8ADF-3946-A97F-3C273ADF2EE6}" srcOrd="0" destOrd="0" presId="urn:microsoft.com/office/officeart/2005/8/layout/hierarchy6"/>
    <dgm:cxn modelId="{F51917C1-89FA-C348-A1F7-04A8B326D222}" type="presParOf" srcId="{9F1E73B1-8ADF-3946-A97F-3C273ADF2EE6}" destId="{BFE0B1C6-1844-0046-86D8-4DEE78FD86A3}" srcOrd="0" destOrd="0" presId="urn:microsoft.com/office/officeart/2005/8/layout/hierarchy6"/>
    <dgm:cxn modelId="{7FA88B81-542E-3749-AD99-1D9B8350C54D}" type="presParOf" srcId="{9F1E73B1-8ADF-3946-A97F-3C273ADF2EE6}" destId="{496B1887-49F3-0642-A8A4-7DA9247E8109}" srcOrd="1" destOrd="0" presId="urn:microsoft.com/office/officeart/2005/8/layout/hierarchy6"/>
    <dgm:cxn modelId="{03ABCAD7-0445-0946-8FBE-6724663CAB62}" type="presParOf" srcId="{496B1887-49F3-0642-A8A4-7DA9247E8109}" destId="{6ED27A15-00C8-944F-8D63-666F049232CB}" srcOrd="0" destOrd="0" presId="urn:microsoft.com/office/officeart/2005/8/layout/hierarchy6"/>
    <dgm:cxn modelId="{6763EC00-1F95-7C4F-A3B4-B8E3E6C367D4}" type="presParOf" srcId="{496B1887-49F3-0642-A8A4-7DA9247E8109}" destId="{C56D768C-06E5-9942-942B-3636A030F8EB}" srcOrd="1" destOrd="0" presId="urn:microsoft.com/office/officeart/2005/8/layout/hierarchy6"/>
    <dgm:cxn modelId="{22CA1F6D-6E9E-F14F-A32D-396DD8DB3A4A}" type="presParOf" srcId="{C56D768C-06E5-9942-942B-3636A030F8EB}" destId="{2551D06B-A751-DF49-B68F-6B5B76B8F055}" srcOrd="0" destOrd="0" presId="urn:microsoft.com/office/officeart/2005/8/layout/hierarchy6"/>
    <dgm:cxn modelId="{2C014392-55E7-6243-8D2E-5F2B48F3A716}" type="presParOf" srcId="{C56D768C-06E5-9942-942B-3636A030F8EB}" destId="{6441C316-54E7-A74D-9176-B142E25E63CC}" srcOrd="1" destOrd="0" presId="urn:microsoft.com/office/officeart/2005/8/layout/hierarchy6"/>
    <dgm:cxn modelId="{ACC5DCD4-802F-E64D-AC4F-3019C931907B}" type="presParOf" srcId="{6441C316-54E7-A74D-9176-B142E25E63CC}" destId="{0D82A4BC-6151-444A-AE4C-BAAE071D7942}" srcOrd="0" destOrd="0" presId="urn:microsoft.com/office/officeart/2005/8/layout/hierarchy6"/>
    <dgm:cxn modelId="{33E46826-3464-C04F-B52D-A899CA699B93}" type="presParOf" srcId="{6441C316-54E7-A74D-9176-B142E25E63CC}" destId="{A3D7AAEC-9E3C-EF4E-ABE8-4C9B8EAED77C}" srcOrd="1" destOrd="0" presId="urn:microsoft.com/office/officeart/2005/8/layout/hierarchy6"/>
    <dgm:cxn modelId="{28F0BBB9-0EF7-EF49-A1B8-EE6D6415A7B6}" type="presParOf" srcId="{A3D7AAEC-9E3C-EF4E-ABE8-4C9B8EAED77C}" destId="{12C9B420-269F-B448-B3CF-A84B7F528FC4}" srcOrd="0" destOrd="0" presId="urn:microsoft.com/office/officeart/2005/8/layout/hierarchy6"/>
    <dgm:cxn modelId="{BF40C806-1FDB-A449-86DE-95F2F983257D}" type="presParOf" srcId="{A3D7AAEC-9E3C-EF4E-ABE8-4C9B8EAED77C}" destId="{0FECB5BC-32CE-1248-B1EF-B6BFD5242866}" srcOrd="1" destOrd="0" presId="urn:microsoft.com/office/officeart/2005/8/layout/hierarchy6"/>
    <dgm:cxn modelId="{94D0FBD8-5424-0C4C-9C49-7131EAB12D43}" type="presParOf" srcId="{6441C316-54E7-A74D-9176-B142E25E63CC}" destId="{8E9CA935-09D2-5B4E-8A32-9D36D95ADB00}" srcOrd="2" destOrd="0" presId="urn:microsoft.com/office/officeart/2005/8/layout/hierarchy6"/>
    <dgm:cxn modelId="{1FCB83D1-BB3C-9141-9739-FF6BB3026F78}" type="presParOf" srcId="{6441C316-54E7-A74D-9176-B142E25E63CC}" destId="{2431DD52-2CFE-CB4C-9585-F8F502BE124D}" srcOrd="3" destOrd="0" presId="urn:microsoft.com/office/officeart/2005/8/layout/hierarchy6"/>
    <dgm:cxn modelId="{54DF47DE-8004-594D-A2FA-84276B2B6534}" type="presParOf" srcId="{2431DD52-2CFE-CB4C-9585-F8F502BE124D}" destId="{A2DA2308-C9EA-0548-B260-455144D3DA15}" srcOrd="0" destOrd="0" presId="urn:microsoft.com/office/officeart/2005/8/layout/hierarchy6"/>
    <dgm:cxn modelId="{119B1A36-A237-C44D-8C54-F907F2BCAF70}" type="presParOf" srcId="{2431DD52-2CFE-CB4C-9585-F8F502BE124D}" destId="{16C3846F-F5E3-6649-A2E7-3A50E70EE1B0}" srcOrd="1" destOrd="0" presId="urn:microsoft.com/office/officeart/2005/8/layout/hierarchy6"/>
    <dgm:cxn modelId="{D0E5C6B2-BDBD-964F-9D09-1E8FB8FEF631}" type="presParOf" srcId="{6441C316-54E7-A74D-9176-B142E25E63CC}" destId="{80B1EB63-517B-3F41-96A4-C449E7CE44F1}" srcOrd="4" destOrd="0" presId="urn:microsoft.com/office/officeart/2005/8/layout/hierarchy6"/>
    <dgm:cxn modelId="{14112CAC-6A0F-DE43-AB82-5C28422473D3}" type="presParOf" srcId="{6441C316-54E7-A74D-9176-B142E25E63CC}" destId="{0F2B2D67-BD2C-464D-9BA6-87F816986F89}" srcOrd="5" destOrd="0" presId="urn:microsoft.com/office/officeart/2005/8/layout/hierarchy6"/>
    <dgm:cxn modelId="{9A43D729-1ED5-E045-A39F-8F41BCFF831C}" type="presParOf" srcId="{0F2B2D67-BD2C-464D-9BA6-87F816986F89}" destId="{20AF6D03-8BA3-6D4D-91D6-6BB621334EE0}" srcOrd="0" destOrd="0" presId="urn:microsoft.com/office/officeart/2005/8/layout/hierarchy6"/>
    <dgm:cxn modelId="{4CEC1A78-425B-594D-823F-5E944FF75F41}" type="presParOf" srcId="{0F2B2D67-BD2C-464D-9BA6-87F816986F89}" destId="{270D6E81-0C34-AF49-9D53-44DD25E3327A}" srcOrd="1" destOrd="0" presId="urn:microsoft.com/office/officeart/2005/8/layout/hierarchy6"/>
    <dgm:cxn modelId="{5D293BA3-BB91-4242-A2FF-EFAEC05EAF1A}" type="presParOf" srcId="{270D6E81-0C34-AF49-9D53-44DD25E3327A}" destId="{ADA2498B-E8FE-E24A-80A0-32101A6C19E4}" srcOrd="0" destOrd="0" presId="urn:microsoft.com/office/officeart/2005/8/layout/hierarchy6"/>
    <dgm:cxn modelId="{95C5F5E9-5CEF-A741-921D-B83D82D2A6E1}" type="presParOf" srcId="{270D6E81-0C34-AF49-9D53-44DD25E3327A}" destId="{0070FA15-272D-D24D-A20A-2B464F53616B}" srcOrd="1" destOrd="0" presId="urn:microsoft.com/office/officeart/2005/8/layout/hierarchy6"/>
    <dgm:cxn modelId="{45E0C781-B08F-3F41-BEEE-24B1153217CE}" type="presParOf" srcId="{0070FA15-272D-D24D-A20A-2B464F53616B}" destId="{60EB5E65-BE5E-A245-8575-5652AC14C400}" srcOrd="0" destOrd="0" presId="urn:microsoft.com/office/officeart/2005/8/layout/hierarchy6"/>
    <dgm:cxn modelId="{77E429B2-B40D-2648-9E8D-12506679A491}" type="presParOf" srcId="{0070FA15-272D-D24D-A20A-2B464F53616B}" destId="{5893139B-365C-574C-9DEF-C91E68ADC55D}" srcOrd="1" destOrd="0" presId="urn:microsoft.com/office/officeart/2005/8/layout/hierarchy6"/>
    <dgm:cxn modelId="{A998E6CF-DC61-2B4F-8B1E-D9F9243CB7A5}" type="presParOf" srcId="{6441C316-54E7-A74D-9176-B142E25E63CC}" destId="{FD59A25A-0057-BC43-A71F-C7662FEB49C1}" srcOrd="6" destOrd="0" presId="urn:microsoft.com/office/officeart/2005/8/layout/hierarchy6"/>
    <dgm:cxn modelId="{38FA45B5-364B-0245-BAAD-E309193B9FF7}" type="presParOf" srcId="{6441C316-54E7-A74D-9176-B142E25E63CC}" destId="{F38A83F5-B361-A749-A89A-A36013D7E0A2}" srcOrd="7" destOrd="0" presId="urn:microsoft.com/office/officeart/2005/8/layout/hierarchy6"/>
    <dgm:cxn modelId="{039F5546-1811-C542-9F41-03A369248A68}" type="presParOf" srcId="{F38A83F5-B361-A749-A89A-A36013D7E0A2}" destId="{1C5B85E9-8B0A-704F-8C13-AE2D9B0A64F7}" srcOrd="0" destOrd="0" presId="urn:microsoft.com/office/officeart/2005/8/layout/hierarchy6"/>
    <dgm:cxn modelId="{D78109E9-C609-284B-95E4-413B99F0B56B}" type="presParOf" srcId="{F38A83F5-B361-A749-A89A-A36013D7E0A2}" destId="{8D95644D-3630-1042-84F7-809F93C02E50}" srcOrd="1" destOrd="0" presId="urn:microsoft.com/office/officeart/2005/8/layout/hierarchy6"/>
    <dgm:cxn modelId="{0AFFFC5F-54E0-2A46-9E7B-205B4D973F5E}" type="presParOf" srcId="{8D95644D-3630-1042-84F7-809F93C02E50}" destId="{EA89BB84-2328-834D-B2C7-FAA68E845B34}" srcOrd="0" destOrd="0" presId="urn:microsoft.com/office/officeart/2005/8/layout/hierarchy6"/>
    <dgm:cxn modelId="{20D6A0A5-8B33-A949-8DD4-FC238301B1EA}" type="presParOf" srcId="{8D95644D-3630-1042-84F7-809F93C02E50}" destId="{D46DFC4D-16CB-3246-9212-194A7342D7AA}" srcOrd="1" destOrd="0" presId="urn:microsoft.com/office/officeart/2005/8/layout/hierarchy6"/>
    <dgm:cxn modelId="{59A7A1DC-0137-7E4C-8DAE-28F54079392F}" type="presParOf" srcId="{D46DFC4D-16CB-3246-9212-194A7342D7AA}" destId="{72BFBB32-DD9C-7642-BF5A-310F98239707}" srcOrd="0" destOrd="0" presId="urn:microsoft.com/office/officeart/2005/8/layout/hierarchy6"/>
    <dgm:cxn modelId="{703121E1-2B51-3B47-94E2-6A57500D517B}" type="presParOf" srcId="{D46DFC4D-16CB-3246-9212-194A7342D7AA}" destId="{60FC734F-3721-1C45-BE21-634502C87729}" srcOrd="1" destOrd="0" presId="urn:microsoft.com/office/officeart/2005/8/layout/hierarchy6"/>
    <dgm:cxn modelId="{CFAB8171-5302-264C-9315-286789652951}" type="presParOf" srcId="{60FC734F-3721-1C45-BE21-634502C87729}" destId="{F78E29B7-5FC6-134B-98EB-11D1B93AA4D8}" srcOrd="0" destOrd="0" presId="urn:microsoft.com/office/officeart/2005/8/layout/hierarchy6"/>
    <dgm:cxn modelId="{FB1987DD-1577-A349-A994-808FE6586CC7}" type="presParOf" srcId="{60FC734F-3721-1C45-BE21-634502C87729}" destId="{A30FB6C9-CDEC-2940-B169-CF82936D143B}" srcOrd="1" destOrd="0" presId="urn:microsoft.com/office/officeart/2005/8/layout/hierarchy6"/>
    <dgm:cxn modelId="{FD5CD3B0-0C58-D94A-9C45-31ADC0FDA72B}" type="presParOf" srcId="{A30FB6C9-CDEC-2940-B169-CF82936D143B}" destId="{F2DD473C-12C9-8346-B943-9556CABE1B8B}" srcOrd="0" destOrd="0" presId="urn:microsoft.com/office/officeart/2005/8/layout/hierarchy6"/>
    <dgm:cxn modelId="{E5DC1BC3-B50F-2E46-8364-D52F21E3F88D}" type="presParOf" srcId="{A30FB6C9-CDEC-2940-B169-CF82936D143B}" destId="{C0FC8019-3CB3-594D-B184-085D4BC293B3}" srcOrd="1" destOrd="0" presId="urn:microsoft.com/office/officeart/2005/8/layout/hierarchy6"/>
    <dgm:cxn modelId="{2DA6B7DC-7B7C-4048-B7C0-E07FAD56E97B}" type="presParOf" srcId="{6441C316-54E7-A74D-9176-B142E25E63CC}" destId="{C19E37D1-7D44-8746-91E4-ADD13A5CD32E}" srcOrd="8" destOrd="0" presId="urn:microsoft.com/office/officeart/2005/8/layout/hierarchy6"/>
    <dgm:cxn modelId="{AEB266BB-408F-A744-ABBE-555150650D60}" type="presParOf" srcId="{6441C316-54E7-A74D-9176-B142E25E63CC}" destId="{50D25596-322C-AF40-85B5-D7F7DD8A8252}" srcOrd="9" destOrd="0" presId="urn:microsoft.com/office/officeart/2005/8/layout/hierarchy6"/>
    <dgm:cxn modelId="{247A535B-9D92-1047-BA9E-12CE047A1CD4}" type="presParOf" srcId="{50D25596-322C-AF40-85B5-D7F7DD8A8252}" destId="{6E53AFB4-4910-834E-B63A-873B393E371F}" srcOrd="0" destOrd="0" presId="urn:microsoft.com/office/officeart/2005/8/layout/hierarchy6"/>
    <dgm:cxn modelId="{FDF9AB87-3D1D-1B4D-B940-22CA7BB49F7A}" type="presParOf" srcId="{50D25596-322C-AF40-85B5-D7F7DD8A8252}" destId="{1F21F5F2-17BA-CD42-BF5A-2B4F71E59C81}" srcOrd="1" destOrd="0" presId="urn:microsoft.com/office/officeart/2005/8/layout/hierarchy6"/>
    <dgm:cxn modelId="{5D01D3E2-47EC-E347-9ADB-7F8C792EB3F6}" type="presParOf" srcId="{1F21F5F2-17BA-CD42-BF5A-2B4F71E59C81}" destId="{33DFEFFD-4021-6E4F-A225-166A12676D17}" srcOrd="0" destOrd="0" presId="urn:microsoft.com/office/officeart/2005/8/layout/hierarchy6"/>
    <dgm:cxn modelId="{26979CD1-1319-244C-A832-43C6C6817FE6}" type="presParOf" srcId="{1F21F5F2-17BA-CD42-BF5A-2B4F71E59C81}" destId="{FCB7A6B9-01A5-F140-96C6-8898D6CCC6BF}" srcOrd="1" destOrd="0" presId="urn:microsoft.com/office/officeart/2005/8/layout/hierarchy6"/>
    <dgm:cxn modelId="{15833F62-71BE-174F-9B58-008BCFDFD402}" type="presParOf" srcId="{FCB7A6B9-01A5-F140-96C6-8898D6CCC6BF}" destId="{61F8A7A1-B026-9841-AE0E-908F9867AB16}" srcOrd="0" destOrd="0" presId="urn:microsoft.com/office/officeart/2005/8/layout/hierarchy6"/>
    <dgm:cxn modelId="{0D4F54BF-0731-A740-BDCA-960F0CDC3E85}" type="presParOf" srcId="{FCB7A6B9-01A5-F140-96C6-8898D6CCC6BF}" destId="{CD82934F-010C-5D4D-8893-270FCF1F29B0}" srcOrd="1" destOrd="0" presId="urn:microsoft.com/office/officeart/2005/8/layout/hierarchy6"/>
    <dgm:cxn modelId="{2AA9CCF3-7246-4D42-BCF3-F98849E16D20}" type="presParOf" srcId="{496B1887-49F3-0642-A8A4-7DA9247E8109}" destId="{2CAE29C7-D0A6-6347-9BCF-0ABA98741841}" srcOrd="2" destOrd="0" presId="urn:microsoft.com/office/officeart/2005/8/layout/hierarchy6"/>
    <dgm:cxn modelId="{B95DD5D3-CF5F-F940-9435-12B7EE9AD62B}" type="presParOf" srcId="{496B1887-49F3-0642-A8A4-7DA9247E8109}" destId="{5BA0B7F8-DE81-2147-A771-970F5D6BD3D6}" srcOrd="3" destOrd="0" presId="urn:microsoft.com/office/officeart/2005/8/layout/hierarchy6"/>
    <dgm:cxn modelId="{C9CA4974-49C7-6743-A7EC-4CCB899442EB}" type="presParOf" srcId="{5BA0B7F8-DE81-2147-A771-970F5D6BD3D6}" destId="{83B94599-B0EC-A448-9F06-67FE9B675890}" srcOrd="0" destOrd="0" presId="urn:microsoft.com/office/officeart/2005/8/layout/hierarchy6"/>
    <dgm:cxn modelId="{46683107-22F9-CC4E-93E6-DB7B94C5BB19}" type="presParOf" srcId="{5BA0B7F8-DE81-2147-A771-970F5D6BD3D6}" destId="{1D7FCA60-C26F-BA49-B1FF-1D33C7895305}" srcOrd="1" destOrd="0" presId="urn:microsoft.com/office/officeart/2005/8/layout/hierarchy6"/>
    <dgm:cxn modelId="{02D554A9-33DE-874B-B0D1-62BBB8F43FD6}" type="presParOf" srcId="{1D7FCA60-C26F-BA49-B1FF-1D33C7895305}" destId="{A4A8B574-F2EC-9842-90CB-B74E48740648}" srcOrd="0" destOrd="0" presId="urn:microsoft.com/office/officeart/2005/8/layout/hierarchy6"/>
    <dgm:cxn modelId="{517324E1-FF33-064A-B176-C2BD23D83EA0}" type="presParOf" srcId="{1D7FCA60-C26F-BA49-B1FF-1D33C7895305}" destId="{012C7089-05D8-4945-82C8-3075FBB8366C}" srcOrd="1" destOrd="0" presId="urn:microsoft.com/office/officeart/2005/8/layout/hierarchy6"/>
    <dgm:cxn modelId="{884A264D-E894-E94A-86DE-6536D4024B20}" type="presParOf" srcId="{012C7089-05D8-4945-82C8-3075FBB8366C}" destId="{B89257B0-8C46-2D4F-9930-54BC18DC32DB}" srcOrd="0" destOrd="0" presId="urn:microsoft.com/office/officeart/2005/8/layout/hierarchy6"/>
    <dgm:cxn modelId="{216E3E02-8DA3-9D4B-B7AA-7C35F51B714A}" type="presParOf" srcId="{012C7089-05D8-4945-82C8-3075FBB8366C}" destId="{18DF8271-CDF3-034C-8CD5-75C3E4065566}" srcOrd="1" destOrd="0" presId="urn:microsoft.com/office/officeart/2005/8/layout/hierarchy6"/>
    <dgm:cxn modelId="{3F5C3894-8BF1-A141-A649-E125CE8F5102}" type="presParOf" srcId="{1D7FCA60-C26F-BA49-B1FF-1D33C7895305}" destId="{BCB2C1C2-F966-5147-A314-1E51E43F4442}" srcOrd="2" destOrd="0" presId="urn:microsoft.com/office/officeart/2005/8/layout/hierarchy6"/>
    <dgm:cxn modelId="{E0EEBA98-B4DA-CC40-A264-34B60A35E0F6}" type="presParOf" srcId="{1D7FCA60-C26F-BA49-B1FF-1D33C7895305}" destId="{AEAB3434-BDB4-014A-935E-9B4D93173CCB}" srcOrd="3" destOrd="0" presId="urn:microsoft.com/office/officeart/2005/8/layout/hierarchy6"/>
    <dgm:cxn modelId="{7630F938-3C23-FE4D-B2C8-5F811CCBA35D}" type="presParOf" srcId="{AEAB3434-BDB4-014A-935E-9B4D93173CCB}" destId="{06D5CD15-B5DB-5549-B69E-1EE483966CCC}" srcOrd="0" destOrd="0" presId="urn:microsoft.com/office/officeart/2005/8/layout/hierarchy6"/>
    <dgm:cxn modelId="{F444F555-87A3-E34F-BDF8-5FFDEA93FABF}" type="presParOf" srcId="{AEAB3434-BDB4-014A-935E-9B4D93173CCB}" destId="{6DCA5BE0-8368-8E48-93AC-9F6FBF656C6F}" srcOrd="1" destOrd="0" presId="urn:microsoft.com/office/officeart/2005/8/layout/hierarchy6"/>
    <dgm:cxn modelId="{B6F2B1B9-303A-2F4B-B83B-4A7A64E13FC6}" type="presParOf" srcId="{1D7FCA60-C26F-BA49-B1FF-1D33C7895305}" destId="{67C84276-2FA2-024D-9314-02CA62766DE3}" srcOrd="4" destOrd="0" presId="urn:microsoft.com/office/officeart/2005/8/layout/hierarchy6"/>
    <dgm:cxn modelId="{9A6B04E4-7F12-4E4F-807F-B3C144DBA73D}" type="presParOf" srcId="{1D7FCA60-C26F-BA49-B1FF-1D33C7895305}" destId="{DB2346E1-C5EA-FA49-881F-3946E7886433}" srcOrd="5" destOrd="0" presId="urn:microsoft.com/office/officeart/2005/8/layout/hierarchy6"/>
    <dgm:cxn modelId="{FEC5D07B-97B1-6444-BFF2-D149D84AEE69}" type="presParOf" srcId="{DB2346E1-C5EA-FA49-881F-3946E7886433}" destId="{0665EE4A-BE94-0149-A1E5-E391DE3044DE}" srcOrd="0" destOrd="0" presId="urn:microsoft.com/office/officeart/2005/8/layout/hierarchy6"/>
    <dgm:cxn modelId="{1A27D129-974C-0847-960F-61A06EBBF7E7}" type="presParOf" srcId="{DB2346E1-C5EA-FA49-881F-3946E7886433}" destId="{A16D0013-ED00-A541-94EC-F46E593B0815}" srcOrd="1" destOrd="0" presId="urn:microsoft.com/office/officeart/2005/8/layout/hierarchy6"/>
    <dgm:cxn modelId="{26737C60-0E31-6941-A2B8-91AE31C14895}" type="presParOf" srcId="{1D7FCA60-C26F-BA49-B1FF-1D33C7895305}" destId="{F913091E-C95A-204A-B049-9143F306CD1B}" srcOrd="6" destOrd="0" presId="urn:microsoft.com/office/officeart/2005/8/layout/hierarchy6"/>
    <dgm:cxn modelId="{8CFD8832-35D2-4D49-A688-C2CC1E677B09}" type="presParOf" srcId="{1D7FCA60-C26F-BA49-B1FF-1D33C7895305}" destId="{E71FCEA9-CEAA-3F4A-A8EB-46F0D7732620}" srcOrd="7" destOrd="0" presId="urn:microsoft.com/office/officeart/2005/8/layout/hierarchy6"/>
    <dgm:cxn modelId="{47355DCA-61E7-BB42-9D5F-EF07289A9467}" type="presParOf" srcId="{E71FCEA9-CEAA-3F4A-A8EB-46F0D7732620}" destId="{7CE10568-DE54-224B-94F6-C85A1147BF95}" srcOrd="0" destOrd="0" presId="urn:microsoft.com/office/officeart/2005/8/layout/hierarchy6"/>
    <dgm:cxn modelId="{17937073-3615-6143-9C7E-B6BEC9ECF512}" type="presParOf" srcId="{E71FCEA9-CEAA-3F4A-A8EB-46F0D7732620}" destId="{E8AB9049-17BC-FB4B-8B6D-316FE8A5BF52}" srcOrd="1" destOrd="0" presId="urn:microsoft.com/office/officeart/2005/8/layout/hierarchy6"/>
    <dgm:cxn modelId="{C20B4F6A-099D-4046-8DAB-B0E69FE271E8}" type="presParOf" srcId="{1D7FCA60-C26F-BA49-B1FF-1D33C7895305}" destId="{50720202-827B-2040-BDBF-38189775EEB8}" srcOrd="8" destOrd="0" presId="urn:microsoft.com/office/officeart/2005/8/layout/hierarchy6"/>
    <dgm:cxn modelId="{FEF99C02-325A-BB43-B0D9-DEEC38C05D33}" type="presParOf" srcId="{1D7FCA60-C26F-BA49-B1FF-1D33C7895305}" destId="{2D867AC7-BAD9-884B-B6A5-3430B92C0C77}" srcOrd="9" destOrd="0" presId="urn:microsoft.com/office/officeart/2005/8/layout/hierarchy6"/>
    <dgm:cxn modelId="{4BE04F01-70AE-0B49-9EC7-0BA7C2D2223D}" type="presParOf" srcId="{2D867AC7-BAD9-884B-B6A5-3430B92C0C77}" destId="{647C7764-BD2D-9E46-ACE8-4E4424219E35}" srcOrd="0" destOrd="0" presId="urn:microsoft.com/office/officeart/2005/8/layout/hierarchy6"/>
    <dgm:cxn modelId="{D369C50A-9E9D-9D4E-81E8-D8CFF092537A}" type="presParOf" srcId="{2D867AC7-BAD9-884B-B6A5-3430B92C0C77}" destId="{E3DF13FB-06D9-B54F-9D32-ABF57A2E724A}" srcOrd="1" destOrd="0" presId="urn:microsoft.com/office/officeart/2005/8/layout/hierarchy6"/>
    <dgm:cxn modelId="{A697E050-621C-194D-BF9F-6E81F51E9D76}" type="presParOf" srcId="{1D7FCA60-C26F-BA49-B1FF-1D33C7895305}" destId="{25DAA622-BAA5-7945-B624-D5B29BDFB367}" srcOrd="10" destOrd="0" presId="urn:microsoft.com/office/officeart/2005/8/layout/hierarchy6"/>
    <dgm:cxn modelId="{270F7FCD-74E5-AA45-BC06-C0FA4E68B377}" type="presParOf" srcId="{1D7FCA60-C26F-BA49-B1FF-1D33C7895305}" destId="{89750621-5D41-1048-9921-B90CA95478C4}" srcOrd="11" destOrd="0" presId="urn:microsoft.com/office/officeart/2005/8/layout/hierarchy6"/>
    <dgm:cxn modelId="{ABA769E6-BFF7-BB4A-BBE7-7751A44FA835}" type="presParOf" srcId="{89750621-5D41-1048-9921-B90CA95478C4}" destId="{098D1BF2-7715-064C-90F8-2C3AF157DF6F}" srcOrd="0" destOrd="0" presId="urn:microsoft.com/office/officeart/2005/8/layout/hierarchy6"/>
    <dgm:cxn modelId="{A955AB74-7DFC-C14D-8EF6-B914FCCF390B}" type="presParOf" srcId="{89750621-5D41-1048-9921-B90CA95478C4}" destId="{713C2C23-496E-3E41-8EFB-B8F39151D818}" srcOrd="1" destOrd="0" presId="urn:microsoft.com/office/officeart/2005/8/layout/hierarchy6"/>
    <dgm:cxn modelId="{3E3E97F1-1CE9-0E47-94EE-24804E6249B8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085652" y="382629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3085652" y="382629"/>
        <a:ext cx="499562" cy="333041"/>
      </dsp:txXfrm>
    </dsp:sp>
    <dsp:sp modelId="{6ED27A15-00C8-944F-8D63-666F049232CB}">
      <dsp:nvSpPr>
        <dsp:cNvPr id="0" name=""/>
        <dsp:cNvSpPr/>
      </dsp:nvSpPr>
      <dsp:spPr>
        <a:xfrm>
          <a:off x="1549497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1785935" y="0"/>
              </a:moveTo>
              <a:lnTo>
                <a:pt x="178593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1D06B-A751-DF49-B68F-6B5B76B8F055}">
      <dsp:nvSpPr>
        <dsp:cNvPr id="0" name=""/>
        <dsp:cNvSpPr/>
      </dsp:nvSpPr>
      <dsp:spPr>
        <a:xfrm>
          <a:off x="1299716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Public</a:t>
          </a:r>
          <a:endParaRPr lang="en-US" sz="500" kern="1200" dirty="0"/>
        </a:p>
      </dsp:txBody>
      <dsp:txXfrm>
        <a:off x="1299716" y="848887"/>
        <a:ext cx="499562" cy="333041"/>
      </dsp:txXfrm>
    </dsp:sp>
    <dsp:sp modelId="{0D82A4BC-6151-444A-AE4C-BAAE071D7942}">
      <dsp:nvSpPr>
        <dsp:cNvPr id="0" name=""/>
        <dsp:cNvSpPr/>
      </dsp:nvSpPr>
      <dsp:spPr>
        <a:xfrm>
          <a:off x="250635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1298862" y="0"/>
              </a:moveTo>
              <a:lnTo>
                <a:pt x="1298862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853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853" y="1315146"/>
        <a:ext cx="499562" cy="333041"/>
      </dsp:txXfrm>
    </dsp:sp>
    <dsp:sp modelId="{8E9CA935-09D2-5B4E-8A32-9D36D95ADB00}">
      <dsp:nvSpPr>
        <dsp:cNvPr id="0" name=""/>
        <dsp:cNvSpPr/>
      </dsp:nvSpPr>
      <dsp:spPr>
        <a:xfrm>
          <a:off x="900066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649431" y="0"/>
              </a:moveTo>
              <a:lnTo>
                <a:pt x="649431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A2308-C9EA-0548-B260-455144D3DA15}">
      <dsp:nvSpPr>
        <dsp:cNvPr id="0" name=""/>
        <dsp:cNvSpPr/>
      </dsp:nvSpPr>
      <dsp:spPr>
        <a:xfrm>
          <a:off x="65028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Forgot password?</a:t>
          </a:r>
          <a:endParaRPr lang="en-US" sz="500" kern="1200" dirty="0"/>
        </a:p>
      </dsp:txBody>
      <dsp:txXfrm>
        <a:off x="650285" y="1315146"/>
        <a:ext cx="499562" cy="333041"/>
      </dsp:txXfrm>
    </dsp:sp>
    <dsp:sp modelId="{80B1EB63-517B-3F41-96A4-C449E7CE44F1}">
      <dsp:nvSpPr>
        <dsp:cNvPr id="0" name=""/>
        <dsp:cNvSpPr/>
      </dsp:nvSpPr>
      <dsp:spPr>
        <a:xfrm>
          <a:off x="1503777" y="1181929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129971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Profile</a:t>
          </a:r>
        </a:p>
      </dsp:txBody>
      <dsp:txXfrm>
        <a:off x="1299716" y="1315146"/>
        <a:ext cx="499562" cy="333041"/>
      </dsp:txXfrm>
    </dsp:sp>
    <dsp:sp modelId="{ADA2498B-E8FE-E24A-80A0-32101A6C19E4}">
      <dsp:nvSpPr>
        <dsp:cNvPr id="0" name=""/>
        <dsp:cNvSpPr/>
      </dsp:nvSpPr>
      <dsp:spPr>
        <a:xfrm>
          <a:off x="1503777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1299716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Order history</a:t>
          </a:r>
        </a:p>
      </dsp:txBody>
      <dsp:txXfrm>
        <a:off x="1299716" y="1781404"/>
        <a:ext cx="499562" cy="333041"/>
      </dsp:txXfrm>
    </dsp:sp>
    <dsp:sp modelId="{FD59A25A-0057-BC43-A71F-C7662FEB49C1}">
      <dsp:nvSpPr>
        <dsp:cNvPr id="0" name=""/>
        <dsp:cNvSpPr/>
      </dsp:nvSpPr>
      <dsp:spPr>
        <a:xfrm>
          <a:off x="1549497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649431" y="66608"/>
              </a:lnTo>
              <a:lnTo>
                <a:pt x="649431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B85E9-8B0A-704F-8C13-AE2D9B0A64F7}">
      <dsp:nvSpPr>
        <dsp:cNvPr id="0" name=""/>
        <dsp:cNvSpPr/>
      </dsp:nvSpPr>
      <dsp:spPr>
        <a:xfrm>
          <a:off x="1949147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Products / Search results</a:t>
          </a:r>
          <a:endParaRPr lang="en-US" sz="500" kern="1200" dirty="0"/>
        </a:p>
      </dsp:txBody>
      <dsp:txXfrm>
        <a:off x="1949147" y="1315146"/>
        <a:ext cx="499562" cy="333041"/>
      </dsp:txXfrm>
    </dsp:sp>
    <dsp:sp modelId="{EA89BB84-2328-834D-B2C7-FAA68E845B34}">
      <dsp:nvSpPr>
        <dsp:cNvPr id="0" name=""/>
        <dsp:cNvSpPr/>
      </dsp:nvSpPr>
      <dsp:spPr>
        <a:xfrm>
          <a:off x="2153208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BB32-DD9C-7642-BF5A-310F98239707}">
      <dsp:nvSpPr>
        <dsp:cNvPr id="0" name=""/>
        <dsp:cNvSpPr/>
      </dsp:nvSpPr>
      <dsp:spPr>
        <a:xfrm>
          <a:off x="1949147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</a:t>
          </a:r>
          <a:endParaRPr lang="en-US" sz="500" kern="1200" dirty="0"/>
        </a:p>
      </dsp:txBody>
      <dsp:txXfrm>
        <a:off x="1949147" y="1781404"/>
        <a:ext cx="499562" cy="333041"/>
      </dsp:txXfrm>
    </dsp:sp>
    <dsp:sp modelId="{F78E29B7-5FC6-134B-98EB-11D1B93AA4D8}">
      <dsp:nvSpPr>
        <dsp:cNvPr id="0" name=""/>
        <dsp:cNvSpPr/>
      </dsp:nvSpPr>
      <dsp:spPr>
        <a:xfrm>
          <a:off x="2153208" y="2114446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D473C-12C9-8346-B943-9556CABE1B8B}">
      <dsp:nvSpPr>
        <dsp:cNvPr id="0" name=""/>
        <dsp:cNvSpPr/>
      </dsp:nvSpPr>
      <dsp:spPr>
        <a:xfrm>
          <a:off x="1949147" y="2247662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Review</a:t>
          </a:r>
          <a:endParaRPr lang="en-US" sz="500" kern="1200" dirty="0"/>
        </a:p>
      </dsp:txBody>
      <dsp:txXfrm>
        <a:off x="1949147" y="2247662"/>
        <a:ext cx="499562" cy="333041"/>
      </dsp:txXfrm>
    </dsp:sp>
    <dsp:sp modelId="{C19E37D1-7D44-8746-91E4-ADD13A5CD32E}">
      <dsp:nvSpPr>
        <dsp:cNvPr id="0" name=""/>
        <dsp:cNvSpPr/>
      </dsp:nvSpPr>
      <dsp:spPr>
        <a:xfrm>
          <a:off x="1549497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298862" y="66608"/>
              </a:lnTo>
              <a:lnTo>
                <a:pt x="1298862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3AFB4-4910-834E-B63A-873B393E371F}">
      <dsp:nvSpPr>
        <dsp:cNvPr id="0" name=""/>
        <dsp:cNvSpPr/>
      </dsp:nvSpPr>
      <dsp:spPr>
        <a:xfrm>
          <a:off x="2598578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  <a:endParaRPr lang="en-US" sz="500" kern="1200" dirty="0"/>
        </a:p>
      </dsp:txBody>
      <dsp:txXfrm>
        <a:off x="2598578" y="1315146"/>
        <a:ext cx="499562" cy="333041"/>
      </dsp:txXfrm>
    </dsp:sp>
    <dsp:sp modelId="{33DFEFFD-4021-6E4F-A225-166A12676D17}">
      <dsp:nvSpPr>
        <dsp:cNvPr id="0" name=""/>
        <dsp:cNvSpPr/>
      </dsp:nvSpPr>
      <dsp:spPr>
        <a:xfrm>
          <a:off x="2802640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8A7A1-B026-9841-AE0E-908F9867AB16}">
      <dsp:nvSpPr>
        <dsp:cNvPr id="0" name=""/>
        <dsp:cNvSpPr/>
      </dsp:nvSpPr>
      <dsp:spPr>
        <a:xfrm>
          <a:off x="2598578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  <a:endParaRPr lang="en-US" sz="500" kern="1200" dirty="0"/>
        </a:p>
      </dsp:txBody>
      <dsp:txXfrm>
        <a:off x="2598578" y="1781404"/>
        <a:ext cx="499562" cy="333041"/>
      </dsp:txXfrm>
    </dsp:sp>
    <dsp:sp modelId="{2CAE29C7-D0A6-6347-9BCF-0ABA98741841}">
      <dsp:nvSpPr>
        <dsp:cNvPr id="0" name=""/>
        <dsp:cNvSpPr/>
      </dsp:nvSpPr>
      <dsp:spPr>
        <a:xfrm>
          <a:off x="3335433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785935" y="66608"/>
              </a:lnTo>
              <a:lnTo>
                <a:pt x="1785935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94599-B0EC-A448-9F06-67FE9B675890}">
      <dsp:nvSpPr>
        <dsp:cNvPr id="0" name=""/>
        <dsp:cNvSpPr/>
      </dsp:nvSpPr>
      <dsp:spPr>
        <a:xfrm>
          <a:off x="4871588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Administration</a:t>
          </a:r>
          <a:endParaRPr lang="en-US" sz="500" kern="1200" dirty="0"/>
        </a:p>
      </dsp:txBody>
      <dsp:txXfrm>
        <a:off x="4871588" y="848887"/>
        <a:ext cx="499562" cy="333041"/>
      </dsp:txXfrm>
    </dsp:sp>
    <dsp:sp modelId="{A4A8B574-F2EC-9842-90CB-B74E48740648}">
      <dsp:nvSpPr>
        <dsp:cNvPr id="0" name=""/>
        <dsp:cNvSpPr/>
      </dsp:nvSpPr>
      <dsp:spPr>
        <a:xfrm>
          <a:off x="3497791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1623578" y="0"/>
              </a:moveTo>
              <a:lnTo>
                <a:pt x="1623578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257B0-8C46-2D4F-9930-54BC18DC32DB}">
      <dsp:nvSpPr>
        <dsp:cNvPr id="0" name=""/>
        <dsp:cNvSpPr/>
      </dsp:nvSpPr>
      <dsp:spPr>
        <a:xfrm>
          <a:off x="3248010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users</a:t>
          </a:r>
          <a:endParaRPr lang="en-US" sz="500" kern="1200" dirty="0"/>
        </a:p>
      </dsp:txBody>
      <dsp:txXfrm>
        <a:off x="3248010" y="1315146"/>
        <a:ext cx="499562" cy="333041"/>
      </dsp:txXfrm>
    </dsp:sp>
    <dsp:sp modelId="{BCB2C1C2-F966-5147-A314-1E51E43F4442}">
      <dsp:nvSpPr>
        <dsp:cNvPr id="0" name=""/>
        <dsp:cNvSpPr/>
      </dsp:nvSpPr>
      <dsp:spPr>
        <a:xfrm>
          <a:off x="4147222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974146" y="0"/>
              </a:moveTo>
              <a:lnTo>
                <a:pt x="974146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CD15-B5DB-5549-B69E-1EE483966CCC}">
      <dsp:nvSpPr>
        <dsp:cNvPr id="0" name=""/>
        <dsp:cNvSpPr/>
      </dsp:nvSpPr>
      <dsp:spPr>
        <a:xfrm>
          <a:off x="3897441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orders</a:t>
          </a:r>
          <a:endParaRPr lang="en-US" sz="500" kern="1200" dirty="0"/>
        </a:p>
      </dsp:txBody>
      <dsp:txXfrm>
        <a:off x="3897441" y="1315146"/>
        <a:ext cx="499562" cy="333041"/>
      </dsp:txXfrm>
    </dsp:sp>
    <dsp:sp modelId="{67C84276-2FA2-024D-9314-02CA62766DE3}">
      <dsp:nvSpPr>
        <dsp:cNvPr id="0" name=""/>
        <dsp:cNvSpPr/>
      </dsp:nvSpPr>
      <dsp:spPr>
        <a:xfrm>
          <a:off x="4796654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324715" y="0"/>
              </a:moveTo>
              <a:lnTo>
                <a:pt x="32471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EE4A-BE94-0149-A1E5-E391DE3044DE}">
      <dsp:nvSpPr>
        <dsp:cNvPr id="0" name=""/>
        <dsp:cNvSpPr/>
      </dsp:nvSpPr>
      <dsp:spPr>
        <a:xfrm>
          <a:off x="4546872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products</a:t>
          </a:r>
          <a:endParaRPr lang="en-US" sz="500" kern="1200" dirty="0"/>
        </a:p>
      </dsp:txBody>
      <dsp:txXfrm>
        <a:off x="4546872" y="1315146"/>
        <a:ext cx="499562" cy="333041"/>
      </dsp:txXfrm>
    </dsp:sp>
    <dsp:sp modelId="{F913091E-C95A-204A-B049-9143F306CD1B}">
      <dsp:nvSpPr>
        <dsp:cNvPr id="0" name=""/>
        <dsp:cNvSpPr/>
      </dsp:nvSpPr>
      <dsp:spPr>
        <a:xfrm>
          <a:off x="5121369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324715" y="66608"/>
              </a:lnTo>
              <a:lnTo>
                <a:pt x="324715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0568-DE54-224B-94F6-C85A1147BF95}">
      <dsp:nvSpPr>
        <dsp:cNvPr id="0" name=""/>
        <dsp:cNvSpPr/>
      </dsp:nvSpPr>
      <dsp:spPr>
        <a:xfrm>
          <a:off x="5196304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reviews</a:t>
          </a:r>
          <a:endParaRPr lang="en-US" sz="500" kern="1200" dirty="0"/>
        </a:p>
      </dsp:txBody>
      <dsp:txXfrm>
        <a:off x="5196304" y="1315146"/>
        <a:ext cx="499562" cy="333041"/>
      </dsp:txXfrm>
    </dsp:sp>
    <dsp:sp modelId="{50720202-827B-2040-BDBF-38189775EEB8}">
      <dsp:nvSpPr>
        <dsp:cNvPr id="0" name=""/>
        <dsp:cNvSpPr/>
      </dsp:nvSpPr>
      <dsp:spPr>
        <a:xfrm>
          <a:off x="5121369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974146" y="66608"/>
              </a:lnTo>
              <a:lnTo>
                <a:pt x="974146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7764-BD2D-9E46-ACE8-4E4424219E35}">
      <dsp:nvSpPr>
        <dsp:cNvPr id="0" name=""/>
        <dsp:cNvSpPr/>
      </dsp:nvSpPr>
      <dsp:spPr>
        <a:xfrm>
          <a:off x="584573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comments</a:t>
          </a:r>
          <a:endParaRPr lang="en-US" sz="500" kern="1200" dirty="0"/>
        </a:p>
      </dsp:txBody>
      <dsp:txXfrm>
        <a:off x="5845735" y="1315146"/>
        <a:ext cx="499562" cy="333041"/>
      </dsp:txXfrm>
    </dsp:sp>
    <dsp:sp modelId="{25DAA622-BAA5-7945-B624-D5B29BDFB367}">
      <dsp:nvSpPr>
        <dsp:cNvPr id="0" name=""/>
        <dsp:cNvSpPr/>
      </dsp:nvSpPr>
      <dsp:spPr>
        <a:xfrm>
          <a:off x="5121369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623578" y="66608"/>
              </a:lnTo>
              <a:lnTo>
                <a:pt x="1623578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1BF2-7715-064C-90F8-2C3AF157DF6F}">
      <dsp:nvSpPr>
        <dsp:cNvPr id="0" name=""/>
        <dsp:cNvSpPr/>
      </dsp:nvSpPr>
      <dsp:spPr>
        <a:xfrm>
          <a:off x="649516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  <a:endParaRPr lang="en-US" sz="500" kern="1200" dirty="0"/>
        </a:p>
      </dsp:txBody>
      <dsp:txXfrm>
        <a:off x="6495166" y="1315146"/>
        <a:ext cx="499562" cy="333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835A-BC28-B74C-9629-70C0FD3B3E08}" type="datetimeFigureOut">
              <a:rPr lang="en-US" smtClean="0"/>
              <a:pPr/>
              <a:t>1/26/11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5</cp:revision>
  <dcterms:created xsi:type="dcterms:W3CDTF">2011-01-26T20:39:16Z</dcterms:created>
  <dcterms:modified xsi:type="dcterms:W3CDTF">2011-01-26T20:40:18Z</dcterms:modified>
</cp:coreProperties>
</file>