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47EE-5E3D-40E5-92C2-FBAAB48E792E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3F3A8-566E-4133-865C-CA3A5440057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6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24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29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CA821F7-589C-4F96-859A-3CC074DD5CF1}" type="datetimeFigureOut">
              <a:rPr lang="pl-PL" smtClean="0"/>
              <a:t>2019-01-13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0350F24-BB93-4B27-BBD9-D9D5CCC76754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(Tu wpiszemy nazwę)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Naleśniki Marty – Kuba, </a:t>
            </a:r>
            <a:r>
              <a:rPr lang="pl-PL" dirty="0" err="1" smtClean="0"/>
              <a:t>Kuba</a:t>
            </a:r>
            <a:r>
              <a:rPr lang="pl-PL" dirty="0" smtClean="0"/>
              <a:t>, Kamil i Mateusz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nasz robot robi?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4000" b="1" dirty="0" smtClean="0"/>
              <a:t>Jeździ</a:t>
            </a:r>
          </a:p>
          <a:p>
            <a:r>
              <a:rPr lang="pl-PL" sz="4000" b="1" dirty="0" smtClean="0"/>
              <a:t>Ucieka</a:t>
            </a:r>
          </a:p>
          <a:p>
            <a:r>
              <a:rPr lang="pl-PL" sz="4000" b="1" dirty="0" smtClean="0"/>
              <a:t>Omija przeszkody (ludzi też)</a:t>
            </a:r>
          </a:p>
          <a:p>
            <a:r>
              <a:rPr lang="pl-PL" sz="4000" b="1" dirty="0" smtClean="0"/>
              <a:t>Jest idealnym uciekającym budzikiem</a:t>
            </a:r>
          </a:p>
          <a:p>
            <a:r>
              <a:rPr lang="pl-PL" sz="4000" b="1" dirty="0" smtClean="0"/>
              <a:t>Irytuje sąsiednie zespoły i organizatorów </a:t>
            </a:r>
            <a:r>
              <a:rPr lang="pl-PL" sz="4000" b="1" dirty="0" err="1" smtClean="0"/>
              <a:t>BiteHacku</a:t>
            </a:r>
            <a:endParaRPr lang="pl-PL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nasz robot to robi?</a:t>
            </a:r>
            <a:endParaRPr lang="pl-PL" dirty="0"/>
          </a:p>
        </p:txBody>
      </p:sp>
      <p:pic>
        <p:nvPicPr>
          <p:cNvPr id="5122" name="Picture 2" descr="https://scontent-waw1-1.xx.fbcdn.net/v/t1.15752-9/50058545_2314404508794616_2130457731918725120_n.jpg?_nc_cat=106&amp;_nc_ht=scontent-waw1-1.xx&amp;oh=fdac378b0c1420e70526c8ded70c294f&amp;oe=5CC8D69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290"/>
            <a:ext cx="3214710" cy="6429420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357158" y="121442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Czujniki</a:t>
            </a:r>
            <a:endParaRPr lang="pl-PL" sz="32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28596" y="292893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err="1" smtClean="0"/>
              <a:t>Arduino</a:t>
            </a:r>
            <a:endParaRPr lang="pl-PL" sz="32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0" y="4500570"/>
            <a:ext cx="307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Koła (ręcznie wykonane)</a:t>
            </a:r>
            <a:endParaRPr lang="pl-PL" sz="32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929454" y="1714488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Głośnik</a:t>
            </a:r>
            <a:endParaRPr lang="pl-PL" sz="32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215074" y="3286124"/>
            <a:ext cx="292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Stabilizacja mechaniczna</a:t>
            </a:r>
            <a:endParaRPr lang="pl-PL" sz="3200" b="1" dirty="0"/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143108" y="1714488"/>
            <a:ext cx="1643074" cy="428628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2214546" y="3286124"/>
            <a:ext cx="1643074" cy="1588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rot="10800000">
            <a:off x="4929190" y="1785926"/>
            <a:ext cx="1928826" cy="214314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rot="10800000" flipV="1">
            <a:off x="4786314" y="3714752"/>
            <a:ext cx="1571636" cy="1285884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2714612" y="4357694"/>
            <a:ext cx="714380" cy="64294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6215074" y="5500702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Atrakcyjny wygląd</a:t>
            </a:r>
            <a:endParaRPr lang="pl-P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pl-PL" dirty="0" smtClean="0"/>
              <a:t>Jak wyglądała budowa?</a:t>
            </a:r>
            <a:endParaRPr lang="pl-PL" dirty="0"/>
          </a:p>
        </p:txBody>
      </p:sp>
      <p:pic>
        <p:nvPicPr>
          <p:cNvPr id="4" name="Obraz 3" descr="https://scontent-waw1-1.xx.fbcdn.net/v/t1.15752-9/50269913_995158417360063_4861933782577446912_n.jpg?_nc_cat=108&amp;_nc_ht=scontent-waw1-1.xx&amp;oh=fad1f0c084cf4970045bd301a3805d4f&amp;oe=5CBEFA9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428628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071546"/>
            <a:ext cx="559344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jest w nim specjalnego?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000" b="1" dirty="0" smtClean="0"/>
              <a:t>On sam i jego konstrukcja</a:t>
            </a:r>
          </a:p>
          <a:p>
            <a:r>
              <a:rPr lang="pl-PL" sz="4000" b="1" dirty="0" smtClean="0"/>
              <a:t>Gra muzykę z Gwiezdnych Wojen (choć może tego nie słychać)</a:t>
            </a:r>
          </a:p>
          <a:p>
            <a:r>
              <a:rPr lang="pl-PL" sz="4000" b="1" dirty="0" smtClean="0"/>
              <a:t>Jest bardzo skutecznym budzikiem</a:t>
            </a:r>
          </a:p>
          <a:p>
            <a:r>
              <a:rPr lang="pl-PL" sz="4000" b="1" dirty="0" smtClean="0"/>
              <a:t>Jest pisany zgodnie z dobrymi praktykami programistycznymi</a:t>
            </a:r>
            <a:endParaRPr lang="pl-PL" sz="4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72008"/>
            <a:ext cx="7285396" cy="210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jeszcze mógłby robić?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4400" dirty="0" smtClean="0"/>
              <a:t>Ładnie wyglądać</a:t>
            </a:r>
          </a:p>
          <a:p>
            <a:r>
              <a:rPr lang="pl-PL" sz="4400" dirty="0" err="1" smtClean="0"/>
              <a:t>Samostabilizować</a:t>
            </a:r>
            <a:r>
              <a:rPr lang="pl-PL" sz="4400" dirty="0" smtClean="0"/>
              <a:t> się</a:t>
            </a:r>
          </a:p>
          <a:p>
            <a:r>
              <a:rPr lang="pl-PL" sz="4400" dirty="0" smtClean="0"/>
              <a:t>Komunikować po </a:t>
            </a:r>
            <a:r>
              <a:rPr lang="pl-PL" sz="4400" dirty="0" err="1" smtClean="0"/>
              <a:t>Bluetooth</a:t>
            </a:r>
            <a:endParaRPr lang="pl-PL" sz="4400" dirty="0" smtClean="0"/>
          </a:p>
          <a:p>
            <a:r>
              <a:rPr lang="pl-PL" sz="4400" dirty="0" smtClean="0"/>
              <a:t>Wyświetlać zegar i być pełnoprawnym budzikiem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3764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8800" dirty="0" smtClean="0"/>
              <a:t>Dziękujemy za uwagę </a:t>
            </a:r>
            <a:r>
              <a:rPr lang="pl-PL" sz="8800" dirty="0" smtClean="0">
                <a:sym typeface="Wingdings" pitchFamily="2" charset="2"/>
              </a:rPr>
              <a:t></a:t>
            </a:r>
            <a:endParaRPr lang="pl-PL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</TotalTime>
  <Words>116</Words>
  <Application>Microsoft Office PowerPoint</Application>
  <PresentationFormat>Pokaz na ekranie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Wędrówka</vt:lpstr>
      <vt:lpstr>(Tu wpiszemy nazwę)</vt:lpstr>
      <vt:lpstr>Co nasz robot robi?</vt:lpstr>
      <vt:lpstr>Jak nasz robot to robi?</vt:lpstr>
      <vt:lpstr>Jak wyglądała budowa?</vt:lpstr>
      <vt:lpstr>Co jest w nim specjalnego?</vt:lpstr>
      <vt:lpstr>Co jeszcze mógłby robić?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(Tu wpiszemy nazwę)</dc:title>
  <dc:creator>Mateusz</dc:creator>
  <cp:lastModifiedBy>Mateusz</cp:lastModifiedBy>
  <cp:revision>5</cp:revision>
  <dcterms:created xsi:type="dcterms:W3CDTF">2019-01-13T12:19:08Z</dcterms:created>
  <dcterms:modified xsi:type="dcterms:W3CDTF">2019-01-13T13:00:23Z</dcterms:modified>
</cp:coreProperties>
</file>