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E038-DF2C-4698-A85D-0CAC8388140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7A30-9E2C-4E06-A564-EE2EF5CC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8956" y="1886748"/>
            <a:ext cx="863797" cy="241200"/>
          </a:xfrm>
          <a:prstGeom prst="rect">
            <a:avLst/>
          </a:prstGeom>
          <a:solidFill>
            <a:srgbClr val="009A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300" algn="r"/>
              </a:tabLst>
            </a:pP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Practice</a:t>
            </a:r>
            <a:endParaRPr lang="en-US" sz="12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8956" y="1643148"/>
            <a:ext cx="863797" cy="241200"/>
          </a:xfrm>
          <a:prstGeom prst="rect">
            <a:avLst/>
          </a:prstGeom>
          <a:solidFill>
            <a:srgbClr val="009A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300" algn="r"/>
              </a:tabLst>
            </a:pP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</a:p>
        </p:txBody>
      </p:sp>
      <p:sp>
        <p:nvSpPr>
          <p:cNvPr id="7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8956" y="1399548"/>
            <a:ext cx="863797" cy="241200"/>
          </a:xfrm>
          <a:prstGeom prst="rect">
            <a:avLst/>
          </a:prstGeom>
          <a:solidFill>
            <a:srgbClr val="009A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300" algn="r"/>
              </a:tabLst>
            </a:pP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</a:p>
        </p:txBody>
      </p:sp>
      <p:sp>
        <p:nvSpPr>
          <p:cNvPr id="8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8956" y="1155948"/>
            <a:ext cx="863797" cy="241200"/>
          </a:xfrm>
          <a:prstGeom prst="rect">
            <a:avLst/>
          </a:prstGeom>
          <a:solidFill>
            <a:srgbClr val="009A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300" algn="r"/>
              </a:tabLst>
            </a:pP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9" name="Rectangl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3131" y="2196973"/>
            <a:ext cx="4014015" cy="360000"/>
          </a:xfrm>
          <a:prstGeom prst="round2SameRect">
            <a:avLst/>
          </a:prstGeom>
          <a:solidFill>
            <a:srgbClr val="009ACC"/>
          </a:solidFill>
          <a:ln w="28575" cap="flat" cmpd="sng" algn="ctr">
            <a:solidFill>
              <a:srgbClr val="009ACC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45720" rIns="45720" anchor="ctr" anchorCtr="0"/>
          <a:lstStyle/>
          <a:p>
            <a:pPr indent="-195263" algn="ctr" fontAlgn="auto">
              <a:spcBef>
                <a:spcPct val="80000"/>
              </a:spcBef>
              <a:spcAft>
                <a:spcPct val="50000"/>
              </a:spcAft>
              <a:buClr>
                <a:srgbClr val="00539B"/>
              </a:buClr>
              <a:defRPr/>
            </a:pPr>
            <a:r>
              <a:rPr lang="en-US" sz="1050" b="1" kern="0" dirty="0" smtClean="0">
                <a:solidFill>
                  <a:sysClr val="window" lastClr="FFFFFF"/>
                </a:solidFill>
                <a:latin typeface="Arial"/>
                <a:ea typeface="+mn-ea"/>
              </a:rPr>
              <a:t>Core Competencies</a:t>
            </a:r>
            <a:endParaRPr lang="en-US" sz="1050" b="1" kern="0" dirty="0">
              <a:solidFill>
                <a:sysClr val="window" lastClr="FFFFFF"/>
              </a:solidFill>
              <a:latin typeface="Arial"/>
              <a:ea typeface="+mn-ea"/>
            </a:endParaRPr>
          </a:p>
        </p:txBody>
      </p:sp>
      <p:sp>
        <p:nvSpPr>
          <p:cNvPr id="10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3131" y="2554462"/>
            <a:ext cx="4026047" cy="15723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54000" rIns="90000" bIns="46800"/>
          <a:lstStyle/>
          <a:p>
            <a:pPr marL="115888" lvl="0" indent="-115888" eaLnBrk="0" hangingPunct="0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Web Development(Angular 6), Software Development(Micro-Services), and programming(Java), Containerization(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Docker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/>
              </a:rPr>
              <a:t> ), Databases(Mongo DB, MYSQL), functional and technical document creation, design documentation.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/>
            </a:endParaRPr>
          </a:p>
        </p:txBody>
      </p:sp>
      <p:sp>
        <p:nvSpPr>
          <p:cNvPr id="11" name="Round Same Side Corner 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24030" y="1119852"/>
            <a:ext cx="4571062" cy="360000"/>
          </a:xfrm>
          <a:prstGeom prst="round2SameRect">
            <a:avLst/>
          </a:prstGeom>
          <a:solidFill>
            <a:srgbClr val="009ACC"/>
          </a:solidFill>
          <a:ln w="28575" cap="flat" cmpd="sng" algn="ctr">
            <a:solidFill>
              <a:srgbClr val="009ACC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45720" rIns="45720" anchor="ctr" anchorCtr="0"/>
          <a:lstStyle/>
          <a:p>
            <a:pPr indent="-195263" algn="ctr" fontAlgn="auto">
              <a:spcBef>
                <a:spcPct val="80000"/>
              </a:spcBef>
              <a:spcAft>
                <a:spcPct val="50000"/>
              </a:spcAft>
              <a:buClr>
                <a:srgbClr val="00539B"/>
              </a:buClr>
              <a:defRPr/>
            </a:pPr>
            <a:r>
              <a:rPr lang="en-US" sz="1050" b="1" kern="0" dirty="0" smtClean="0">
                <a:solidFill>
                  <a:sysClr val="window" lastClr="FFFFFF"/>
                </a:solidFill>
                <a:latin typeface="Arial"/>
                <a:ea typeface="+mn-ea"/>
              </a:rPr>
              <a:t>Industry and Project Experience (Select)</a:t>
            </a:r>
          </a:p>
        </p:txBody>
      </p:sp>
      <p:sp>
        <p:nvSpPr>
          <p:cNvPr id="12" name="Round Same Side Corner 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31" y="4212128"/>
            <a:ext cx="4086205" cy="360000"/>
          </a:xfrm>
          <a:prstGeom prst="round2SameRect">
            <a:avLst/>
          </a:prstGeom>
          <a:solidFill>
            <a:srgbClr val="009ACC"/>
          </a:solidFill>
          <a:ln w="28575" cap="flat" cmpd="sng" algn="ctr">
            <a:solidFill>
              <a:srgbClr val="009ACC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45720" rIns="45720" anchor="ctr" anchorCtr="0"/>
          <a:lstStyle/>
          <a:p>
            <a:pPr indent="-195263" algn="ctr" fontAlgn="auto">
              <a:spcBef>
                <a:spcPct val="80000"/>
              </a:spcBef>
              <a:spcAft>
                <a:spcPct val="50000"/>
              </a:spcAft>
              <a:buClr>
                <a:srgbClr val="00539B"/>
              </a:buClr>
              <a:defRPr/>
            </a:pPr>
            <a:r>
              <a:rPr lang="en-US" sz="1050" b="1" kern="0" dirty="0" smtClean="0">
                <a:solidFill>
                  <a:sysClr val="window" lastClr="FFFFFF"/>
                </a:solidFill>
                <a:latin typeface="Arial"/>
                <a:ea typeface="+mn-ea"/>
              </a:rPr>
              <a:t>Business Experience</a:t>
            </a:r>
            <a:endParaRPr lang="en-US" sz="1050" b="1" kern="0" dirty="0">
              <a:solidFill>
                <a:sysClr val="window" lastClr="FFFFFF"/>
              </a:solidFill>
              <a:latin typeface="Arial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3131" y="4561170"/>
            <a:ext cx="4074173" cy="17193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54000" rIns="90000" bIns="46800" numCol="1" spcCol="108000"/>
          <a:lstStyle/>
          <a:p>
            <a:pPr marL="109538" indent="-109538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100" dirty="0" smtClean="0">
                <a:solidFill>
                  <a:srgbClr val="002060"/>
                </a:solidFill>
                <a:latin typeface="Calibri" pitchFamily="34" charset="0"/>
              </a:rPr>
              <a:t>3+ months experience including software development, design software applications.</a:t>
            </a:r>
          </a:p>
          <a:p>
            <a:pPr marL="109538" indent="-109538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100" dirty="0" smtClean="0">
                <a:solidFill>
                  <a:srgbClr val="002060"/>
                </a:solidFill>
                <a:latin typeface="Calibri" pitchFamily="34" charset="0"/>
              </a:rPr>
              <a:t>Working experience in Web Development and Micro-Service.</a:t>
            </a:r>
          </a:p>
          <a:p>
            <a:pPr marL="109538" indent="-109538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100" dirty="0" smtClean="0">
                <a:solidFill>
                  <a:srgbClr val="002060"/>
                </a:solidFill>
                <a:latin typeface="Calibri" pitchFamily="34" charset="0"/>
              </a:rPr>
              <a:t>Education : Bachelor of Engineering(ECE) at DBIT from VTU University</a:t>
            </a:r>
          </a:p>
        </p:txBody>
      </p:sp>
      <p:sp>
        <p:nvSpPr>
          <p:cNvPr id="14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36062" y="1487608"/>
            <a:ext cx="4571062" cy="47206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54000" rIns="90000" bIns="46800"/>
          <a:lstStyle/>
          <a:p>
            <a:pPr marL="109538" lvl="0" indent="-1095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Worked on the product implementation of scalable Booking system and product development in our team during training using Angular Framework, Spring Framework and Containerizing all services.</a:t>
            </a:r>
          </a:p>
          <a:p>
            <a:pPr marL="109538" lvl="0" indent="-1095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I have been a part of search Micro-service </a:t>
            </a:r>
          </a:p>
          <a:p>
            <a:pPr marL="109538" lvl="0" indent="-1095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Created web pages for events and registration forms using typescript</a:t>
            </a:r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.</a:t>
            </a:r>
          </a:p>
          <a:p>
            <a:pPr marL="109538" lvl="0" indent="-1095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Worked on making UI </a:t>
            </a:r>
            <a:r>
              <a:rPr lang="en-US" sz="1200" smtClean="0">
                <a:solidFill>
                  <a:srgbClr val="002060"/>
                </a:solidFill>
                <a:latin typeface="Calibri" pitchFamily="34" charset="0"/>
              </a:rPr>
              <a:t>as responsive</a:t>
            </a:r>
            <a:endParaRPr lang="en-US" sz="1200" dirty="0" smtClean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3290" y="1155948"/>
            <a:ext cx="2144379" cy="24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 anchor="ctr"/>
          <a:lstStyle/>
          <a:p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rial" pitchFamily="34" charset="0"/>
              </a:rPr>
              <a:t>Likitha M p</a:t>
            </a:r>
          </a:p>
        </p:txBody>
      </p:sp>
      <p:sp>
        <p:nvSpPr>
          <p:cNvPr id="16" name="Rectangle 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33290" y="1399548"/>
            <a:ext cx="2144379" cy="24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300" algn="r"/>
              </a:tabLst>
            </a:pP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rial" pitchFamily="34" charset="0"/>
              </a:rPr>
              <a:t>Analyst /Software Engineer</a:t>
            </a:r>
          </a:p>
        </p:txBody>
      </p:sp>
      <p:sp>
        <p:nvSpPr>
          <p:cNvPr id="17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33290" y="1643148"/>
            <a:ext cx="2144379" cy="24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 anchor="ctr"/>
          <a:lstStyle/>
          <a:p>
            <a:pPr marL="682625" indent="-682625" eaLnBrk="0" hangingPunct="0">
              <a:lnSpc>
                <a:spcPct val="90000"/>
              </a:lnSpc>
              <a:spcBef>
                <a:spcPct val="80000"/>
              </a:spcBef>
              <a:buClr>
                <a:srgbClr val="006C8E"/>
              </a:buClr>
              <a:tabLst>
                <a:tab pos="4186238" algn="r"/>
              </a:tabLst>
            </a:pP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rial" pitchFamily="34" charset="0"/>
              </a:rPr>
              <a:t>Bangalore</a:t>
            </a:r>
          </a:p>
        </p:txBody>
      </p:sp>
      <p:sp>
        <p:nvSpPr>
          <p:cNvPr id="18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33290" y="1839246"/>
            <a:ext cx="2144379" cy="24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300" algn="r"/>
              </a:tabLst>
            </a:pP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rial" pitchFamily="34" charset="0"/>
              </a:rPr>
              <a:t>JEE Cloud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0" y="0"/>
            <a:ext cx="8823957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Resume Profiles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7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3Q8bdFrkCOw.EgVD1DM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4kwIPD.Ui49DERf1kZ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3Q8bdFrkCOw.EgVD1DM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4kwIPD.Ui49DERf1kZX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4kwIPD.Ui49DERf1kZX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3Q8bdFrkCOw.EgVD1DM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P, Likitha</dc:creator>
  <cp:lastModifiedBy>M P, Likitha</cp:lastModifiedBy>
  <cp:revision>3</cp:revision>
  <dcterms:created xsi:type="dcterms:W3CDTF">2018-10-04T12:51:38Z</dcterms:created>
  <dcterms:modified xsi:type="dcterms:W3CDTF">2018-10-05T07:44:45Z</dcterms:modified>
</cp:coreProperties>
</file>