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6" r:id="rId10"/>
    <p:sldId id="26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5"/>
    <p:restoredTop sz="94640"/>
  </p:normalViewPr>
  <p:slideViewPr>
    <p:cSldViewPr snapToGrid="0" snapToObjects="1">
      <p:cViewPr varScale="1">
        <p:scale>
          <a:sx n="125" d="100"/>
          <a:sy n="12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12AC7-1709-3844-8434-2C60AD49A87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3536-90A0-B446-9643-ACB19FE3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3536-90A0-B446-9643-ACB19FE3B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3536-90A0-B446-9643-ACB19FE3B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4820A6-3FFD-BB4D-B889-E47D13D8940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749F47-F8CA-6042-ABA8-AC83BCFDE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7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b="0" i="1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Captcha Image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Niksch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Ploetz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 vs. Other CAPTCHA Libraries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69" y="3231728"/>
            <a:ext cx="5463411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0" y="3231728"/>
            <a:ext cx="5611631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477" y="2171700"/>
            <a:ext cx="1066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CAPTCHA libraries don’t overlap characters, making them theoretically easier to decode. They often layer a lot of noise onto the image instead, which can be filtered out more easily in a preprocessing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AI to decode strings of a fixed length used in CAPTCHAs. We wanted to do better than just randomly guessing what the CAPTCHA is.</a:t>
            </a:r>
          </a:p>
          <a:p>
            <a:r>
              <a:rPr lang="en-US" dirty="0" smtClean="0"/>
              <a:t>An example of one CAPTCHA we’d liked to decode</a:t>
            </a:r>
          </a:p>
          <a:p>
            <a:r>
              <a:rPr lang="en-US" dirty="0" smtClean="0"/>
              <a:t>CAPTCHAs created via the CAGE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29" y="3921202"/>
            <a:ext cx="5045486" cy="17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machine learning to teach a neural network how to decode individual characters of a CAPTCHA</a:t>
            </a:r>
          </a:p>
          <a:p>
            <a:r>
              <a:rPr lang="en-US" dirty="0" smtClean="0"/>
              <a:t>Take a CAPTCHA and split it into pieces to see if we can identify the individual characters</a:t>
            </a:r>
          </a:p>
          <a:p>
            <a:r>
              <a:rPr lang="en-US" dirty="0" smtClean="0"/>
              <a:t>Decomposes problem to something similar to recognizing handwritten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7441"/>
            <a:ext cx="9601200" cy="3581400"/>
          </a:xfrm>
        </p:spPr>
        <p:txBody>
          <a:bodyPr/>
          <a:lstStyle/>
          <a:p>
            <a:r>
              <a:rPr lang="en-US" dirty="0" smtClean="0"/>
              <a:t>Trained neural network on 1000 examples of each letter.</a:t>
            </a:r>
          </a:p>
          <a:p>
            <a:r>
              <a:rPr lang="en-US" dirty="0" smtClean="0"/>
              <a:t>Removed color from images in preprocessing 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74" y="3405726"/>
            <a:ext cx="8890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65" y="3405726"/>
            <a:ext cx="8890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6" y="3405726"/>
            <a:ext cx="8890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47" y="340572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Tensorflow</a:t>
            </a:r>
            <a:r>
              <a:rPr lang="en-US" sz="2200" dirty="0"/>
              <a:t> for the Neural Network</a:t>
            </a:r>
          </a:p>
          <a:p>
            <a:r>
              <a:rPr lang="en-US" sz="2200" dirty="0"/>
              <a:t>CAGE Captcha Generator Library for Java</a:t>
            </a:r>
          </a:p>
          <a:p>
            <a:pPr lvl="2"/>
            <a:r>
              <a:rPr lang="en-US" sz="2200" dirty="0"/>
              <a:t>Python Pillow Library, used for manipulating images.</a:t>
            </a:r>
          </a:p>
        </p:txBody>
      </p:sp>
    </p:spTree>
    <p:extLst>
      <p:ext uri="{BB962C8B-B14F-4D97-AF65-F5344CB8AC3E}">
        <p14:creationId xmlns:p14="http://schemas.microsoft.com/office/powerpoint/2010/main" val="11562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26" y="2977415"/>
            <a:ext cx="6727994" cy="364331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79002" y="295155"/>
            <a:ext cx="9601200" cy="3581400"/>
          </a:xfrm>
        </p:spPr>
        <p:txBody>
          <a:bodyPr/>
          <a:lstStyle/>
          <a:p>
            <a:r>
              <a:rPr lang="en-US" dirty="0" smtClean="0"/>
              <a:t>Our Neural Network uses six layers. </a:t>
            </a:r>
            <a:endParaRPr lang="en-US" dirty="0"/>
          </a:p>
          <a:p>
            <a:r>
              <a:rPr lang="en-US" dirty="0" smtClean="0"/>
              <a:t>Input layer had 4900 neurons, one for every pixel in the input (70 * 70 images)</a:t>
            </a:r>
          </a:p>
          <a:p>
            <a:r>
              <a:rPr lang="en-US" dirty="0" smtClean="0"/>
              <a:t>Other layers consist of 1300 neurons</a:t>
            </a:r>
          </a:p>
          <a:p>
            <a:r>
              <a:rPr lang="en-US" dirty="0" smtClean="0"/>
              <a:t>Trained the Neural Network for 40 epochs. </a:t>
            </a:r>
          </a:p>
          <a:p>
            <a:r>
              <a:rPr lang="en-US" dirty="0" smtClean="0"/>
              <a:t>Achieved around 95% accuracy when testing the Neural Network against other single character </a:t>
            </a:r>
            <a:r>
              <a:rPr lang="en-US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71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For CAPTCHAs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segmented CAPTCHAs, we could recognize about 5% of all letters sent into the Neural Network, and about 4% of all CAPTCHAs</a:t>
            </a:r>
          </a:p>
          <a:p>
            <a:r>
              <a:rPr lang="en-US" dirty="0" smtClean="0"/>
              <a:t>If one letter of the CAPTCHA was identifiable, then usually all of the letters were</a:t>
            </a:r>
          </a:p>
        </p:txBody>
      </p:sp>
    </p:spTree>
    <p:extLst>
      <p:ext uri="{BB962C8B-B14F-4D97-AF65-F5344CB8AC3E}">
        <p14:creationId xmlns:p14="http://schemas.microsoft.com/office/powerpoint/2010/main" val="6113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Reason for Low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</a:t>
            </a:r>
            <a:r>
              <a:rPr lang="en-US" dirty="0" smtClean="0"/>
              <a:t>for low accuracy </a:t>
            </a:r>
            <a:r>
              <a:rPr lang="en-US" dirty="0"/>
              <a:t>is segmentation of the images creates new characters with a significant amount of noise in the </a:t>
            </a:r>
            <a:r>
              <a:rPr lang="en-US" dirty="0" smtClean="0"/>
              <a:t>image, although some are relatively clean in appearance</a:t>
            </a:r>
          </a:p>
          <a:p>
            <a:r>
              <a:rPr lang="en-US" dirty="0" smtClean="0"/>
              <a:t>Overlap of letter as well as the tilting of letters caused the most noise in the image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13" y="4095905"/>
            <a:ext cx="8890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55" y="4095905"/>
            <a:ext cx="8890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97" y="4076700"/>
            <a:ext cx="8890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39" y="40767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2120"/>
            <a:ext cx="10294620" cy="2110740"/>
          </a:xfrm>
        </p:spPr>
        <p:txBody>
          <a:bodyPr/>
          <a:lstStyle/>
          <a:p>
            <a:r>
              <a:rPr lang="en-US" dirty="0" smtClean="0"/>
              <a:t>Try many ways of segmenting with score after each based on classifier</a:t>
            </a:r>
          </a:p>
          <a:p>
            <a:r>
              <a:rPr lang="en-US" dirty="0" smtClean="0"/>
              <a:t>High score if confident on all individual characters</a:t>
            </a:r>
            <a:endParaRPr lang="en-US" dirty="0"/>
          </a:p>
          <a:p>
            <a:r>
              <a:rPr lang="en-US" dirty="0" smtClean="0"/>
              <a:t>Low score if one or more has trouble being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49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23&quot;&gt;&lt;/object&gt;&lt;object type=&quot;2&quot; unique_id=&quot;10024&quot;&gt;&lt;object type=&quot;3&quot; unique_id=&quot;10025&quot;&gt;&lt;property id=&quot;20148&quot; value=&quot;5&quot;/&gt;&lt;property id=&quot;20300&quot; value=&quot;Slide 1 - &amp;quot;Captcha Image Recognitio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Problem&amp;quot;&quot;/&gt;&lt;property id=&quot;20307&quot; value=&quot;257&quot;/&gt;&lt;/object&gt;&lt;object type=&quot;3&quot; unique_id=&quot;10027&quot;&gt;&lt;property id=&quot;20148&quot; value=&quot;5&quot;/&gt;&lt;property id=&quot;20300&quot; value=&quot;Slide 3 - &amp;quot;Method&amp;quot;&quot;/&gt;&lt;property id=&quot;20307&quot; value=&quot;258&quot;/&gt;&lt;/object&gt;&lt;object type=&quot;3&quot; unique_id=&quot;10028&quot;&gt;&lt;property id=&quot;20148&quot; value=&quot;5&quot;/&gt;&lt;property id=&quot;20300&quot; value=&quot;Slide 4 - &amp;quot;Method &amp;quot;&quot;/&gt;&lt;property id=&quot;20307&quot; value=&quot;262&quot;/&gt;&lt;/object&gt;&lt;object type=&quot;3&quot; unique_id=&quot;10029&quot;&gt;&lt;property id=&quot;20148&quot; value=&quot;5&quot;/&gt;&lt;property id=&quot;20300&quot; value=&quot;Slide 5 - &amp;quot;Technologies Used&amp;quot;&quot;/&gt;&lt;property id=&quot;20307&quot; value=&quot;259&quot;/&gt;&lt;/object&gt;&lt;object type=&quot;3&quot; unique_id=&quot;10030&quot;&gt;&lt;property id=&quot;20148&quot; value=&quot;5&quot;/&gt;&lt;property id=&quot;20300&quot; value=&quot;Slide 6&quot;/&gt;&lt;property id=&quot;20307&quot; value=&quot;264&quot;/&gt;&lt;/object&gt;&lt;object type=&quot;3&quot; unique_id=&quot;10031&quot;&gt;&lt;property id=&quot;20148&quot; value=&quot;5&quot;/&gt;&lt;property id=&quot;20300&quot; value=&quot;Slide 7 - &amp;quot;Results For CAPTCHAs&amp;quot;&quot;/&gt;&lt;property id=&quot;20307&quot; value=&quot;260&quot;/&gt;&lt;/object&gt;&lt;object type=&quot;3&quot; unique_id=&quot;10032&quot;&gt;&lt;property id=&quot;20148&quot; value=&quot;5&quot;/&gt;&lt;property id=&quot;20300&quot; value=&quot;Slide 8 - &amp;quot;Reason for Low Accuracy&amp;quot;&quot;/&gt;&lt;property id=&quot;20307&quot; value=&quot;263&quot;/&gt;&lt;/object&gt;&lt;object type=&quot;3&quot; unique_id=&quot;10033&quot;&gt;&lt;property id=&quot;20148&quot; value=&quot;5&quot;/&gt;&lt;property id=&quot;20300&quot; value=&quot;Slide 9 - &amp;quot;Segmenting&amp;quot;&quot;/&gt;&lt;property id=&quot;20307&quot; value=&quot;266&quot;/&gt;&lt;/object&gt;&lt;object type=&quot;3&quot; unique_id=&quot;10034&quot;&gt;&lt;property id=&quot;20148&quot; value=&quot;5&quot;/&gt;&lt;property id=&quot;20300&quot; value=&quot;Slide 10 - &amp;quot;CAGE vs. Other CAPTCHA Libraries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3204</TotalTime>
  <Words>361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Captcha Image Recognition</vt:lpstr>
      <vt:lpstr>Problem</vt:lpstr>
      <vt:lpstr>Method</vt:lpstr>
      <vt:lpstr>Method </vt:lpstr>
      <vt:lpstr>Technologies Used</vt:lpstr>
      <vt:lpstr>PowerPoint Presentation</vt:lpstr>
      <vt:lpstr>Results For CAPTCHAs</vt:lpstr>
      <vt:lpstr>Reason for Low Accuracy</vt:lpstr>
      <vt:lpstr>Segmenting</vt:lpstr>
      <vt:lpstr>CAGE vs. Other CAPTCHA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Image Recognition</dc:title>
  <dc:creator>Niksch, Christopher Eugene</dc:creator>
  <cp:lastModifiedBy>Matt Ploetz</cp:lastModifiedBy>
  <cp:revision>16</cp:revision>
  <dcterms:created xsi:type="dcterms:W3CDTF">2017-11-24T18:34:44Z</dcterms:created>
  <dcterms:modified xsi:type="dcterms:W3CDTF">2017-11-29T20:53:54Z</dcterms:modified>
</cp:coreProperties>
</file>