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2" r:id="rId3"/>
    <p:sldId id="257" r:id="rId4"/>
    <p:sldId id="270" r:id="rId5"/>
    <p:sldId id="264" r:id="rId6"/>
    <p:sldId id="263" r:id="rId7"/>
    <p:sldId id="265" r:id="rId8"/>
    <p:sldId id="266" r:id="rId9"/>
    <p:sldId id="267" r:id="rId10"/>
    <p:sldId id="271" r:id="rId11"/>
    <p:sldId id="272" r:id="rId12"/>
    <p:sldId id="268" r:id="rId13"/>
    <p:sldId id="269" r:id="rId14"/>
    <p:sldId id="259" r:id="rId15"/>
    <p:sldId id="261" r:id="rId16"/>
    <p:sldId id="26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A0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C2FC2-19A9-4936-A79E-B0D8122388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03848E-7FF5-4887-892B-6D92EEE8D7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C8B528-DA7E-4EB5-83C6-640B243CA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DC30F-E02F-463A-94A5-89B74374C401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67D24-2F7F-41EF-82E2-1A7750324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2BA45-0ACD-4643-95ED-D7C8BE537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2A45A-0A01-4739-A3A4-DFAE441FC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002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113A8-5D59-46F2-B254-4A496F071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051F55-018D-4C1E-8C44-5789CA878C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FD866-D613-4C71-9D06-1CB4D22DB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DC30F-E02F-463A-94A5-89B74374C401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2382DC-A619-42A0-A648-01CE44216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31C3D-38BB-4326-A134-0F098B7A3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2A45A-0A01-4739-A3A4-DFAE441FC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49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4CF32F-60AF-4830-96E6-B1333F2CF4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375F93-78DC-4478-A856-A34D4944E0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5A175-589A-4900-B296-0497048AC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DC30F-E02F-463A-94A5-89B74374C401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87994-EFE0-413E-A18B-22F0B6B3A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8A013-F12F-4E71-8DA7-5441EA7BB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2A45A-0A01-4739-A3A4-DFAE441FC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652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CFD47-4BBB-41B0-B1FE-201D1304B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81A4D-F9C1-4C9F-A1BE-FB2C9C4AF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33C678-0881-4984-9C21-7D3736E8C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DC30F-E02F-463A-94A5-89B74374C401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BE0FA-D997-4CA8-B4D4-B595FB609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3E1CF-752E-4BCF-8909-CAB4300C3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2A45A-0A01-4739-A3A4-DFAE441FC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555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707BE-0E62-4ECE-A62C-FCDDD1D86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862B9A-6A28-44E1-BEA4-A08E668BF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683F4-B039-4AF9-AF0D-35EB838B2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DC30F-E02F-463A-94A5-89B74374C401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67D14B-E9E6-4BC8-B8EF-5B7239723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0E912-BBBF-4A0A-9A3D-9B78E05A4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2A45A-0A01-4739-A3A4-DFAE441FC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030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2D4F6-CFE6-4F9D-A996-3FB8A4BA5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AAFFB-F99D-40EB-BF08-A2E19AF32F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CCA600-7CAB-4FDF-ADE1-5568926F81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FF7D78-38CD-43C2-A068-37299391F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DC30F-E02F-463A-94A5-89B74374C401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679A58-1D82-442D-8AAF-68B38FB8A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29589A-FC47-4D80-B862-155ED02BC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2A45A-0A01-4739-A3A4-DFAE441FC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56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A4EBC-E480-4ED1-9572-40ECFFC0B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E8D0FB-554A-4DBC-9ED8-CEA6025A0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86BE74-84F8-42EE-A5AD-2B61164382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4C6DFD-64F9-4799-B232-6896EA62D1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DAB86C-5508-4BF3-8108-35BA13D5B8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3DE216-057D-42FF-AA7D-F47C80FFD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DC30F-E02F-463A-94A5-89B74374C401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8A7511-300B-41C1-974C-A8CE99E22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C625C8-3739-4CEF-BCE9-9ED980B83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2A45A-0A01-4739-A3A4-DFAE441FC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112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9D4DB-A6CD-4B85-8827-142E6B251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D1B179-4A43-4766-B6B0-3A9838AE4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DC30F-E02F-463A-94A5-89B74374C401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B613AF-C88E-407F-90E9-2D7308128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6FDBF0-16F2-4E92-BA19-12C6EC5C0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2A45A-0A01-4739-A3A4-DFAE441FC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274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7474CE-EB26-49BF-B8D1-E037E6C6C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DC30F-E02F-463A-94A5-89B74374C401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F56661-01DD-4DEC-98BE-75D834CA4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FC53C5-0730-469A-8BFC-5DAA724D1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2A45A-0A01-4739-A3A4-DFAE441FC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272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DC817-D0CE-41C6-B5B6-75A32E1B4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FDBD5-0FAE-426F-869C-CC4380999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CD2398-0A60-4B9A-998C-68D9F2DD49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A12AFE-1621-4FB7-99FD-83655B71F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DC30F-E02F-463A-94A5-89B74374C401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6346D-AF20-41E3-A841-90318B533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A27C4D-11B5-435B-8C75-EBA1D503A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2A45A-0A01-4739-A3A4-DFAE441FC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082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0C055-5A4B-429A-B036-C08C3C26C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4245F5-21BC-44E6-93F2-C6E417F26F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CCDA35-18B5-49D4-A96D-0D3672A714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C86568-B8BF-409B-A35E-AC0C40CCE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DC30F-E02F-463A-94A5-89B74374C401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5D1A75-A12D-4706-A3C1-11C77E72B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266D7D-3B52-4469-8387-E1DC46DF1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2A45A-0A01-4739-A3A4-DFAE441FC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517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3D2CA0-883C-485E-B1B5-AA7E4CF76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6AB09F-9CA3-4079-9FC3-EA8F7C7CE5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C85DA9-666E-402D-B696-FDE5FCAC5C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DC30F-E02F-463A-94A5-89B74374C401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01BCF-3C0B-489F-997B-4F96A5CF5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1EF17-A5EA-4CC2-A898-807F57F48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52A45A-0A01-4739-A3A4-DFAE441FC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745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>
            <a:extLst>
              <a:ext uri="{FF2B5EF4-FFF2-40B4-BE49-F238E27FC236}">
                <a16:creationId xmlns:a16="http://schemas.microsoft.com/office/drawing/2014/main" id="{605494DE-B078-4D87-BB01-C8432061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9A0576B0-CD8C-4661-95C8-A9F2CE7CD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7712" y="-3324"/>
            <a:ext cx="4724288" cy="6861324"/>
          </a:xfrm>
          <a:prstGeom prst="rect">
            <a:avLst/>
          </a:prstGeom>
          <a:solidFill>
            <a:srgbClr val="000000">
              <a:alpha val="8039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2">
            <a:extLst>
              <a:ext uri="{FF2B5EF4-FFF2-40B4-BE49-F238E27FC236}">
                <a16:creationId xmlns:a16="http://schemas.microsoft.com/office/drawing/2014/main" id="{3FF60E2B-3919-423C-B1FF-56CDE6681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7712" y="0"/>
            <a:ext cx="4319042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D0F198-9345-4375-8DF6-465DA62F67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22550" y="1122363"/>
            <a:ext cx="3308130" cy="23876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Mobile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CC71C1-DACC-471B-B05A-040DE36545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22549" y="3602038"/>
            <a:ext cx="3308131" cy="1655762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Melo John Lorenzo</a:t>
            </a:r>
          </a:p>
          <a:p>
            <a:pPr algn="l"/>
            <a:r>
              <a:rPr lang="en-US" dirty="0" err="1">
                <a:solidFill>
                  <a:srgbClr val="FFFFFF"/>
                </a:solidFill>
              </a:rPr>
              <a:t>Cienna</a:t>
            </a:r>
            <a:r>
              <a:rPr lang="en-US" dirty="0">
                <a:solidFill>
                  <a:srgbClr val="FFFFFF"/>
                </a:solidFill>
              </a:rPr>
              <a:t> Christine </a:t>
            </a:r>
            <a:r>
              <a:rPr lang="en-US" dirty="0" err="1">
                <a:solidFill>
                  <a:srgbClr val="FFFFFF"/>
                </a:solidFill>
              </a:rPr>
              <a:t>Salvio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4" name="Picture 3" descr="Image result for deal or no deal logo png">
            <a:extLst>
              <a:ext uri="{FF2B5EF4-FFF2-40B4-BE49-F238E27FC236}">
                <a16:creationId xmlns:a16="http://schemas.microsoft.com/office/drawing/2014/main" id="{C1A2E620-1DDC-44AA-AD8C-392B2A29E1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1860426"/>
            <a:ext cx="6274296" cy="31371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52881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0A5AAE87-1FCD-4387-95E8-F492529CC597}"/>
              </a:ext>
            </a:extLst>
          </p:cNvPr>
          <p:cNvGrpSpPr/>
          <p:nvPr/>
        </p:nvGrpSpPr>
        <p:grpSpPr>
          <a:xfrm>
            <a:off x="4397548" y="268357"/>
            <a:ext cx="3396903" cy="6321286"/>
            <a:chOff x="0" y="0"/>
            <a:chExt cx="2314575" cy="4276725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726248B9-843A-4AB0-9C8A-AD59EE4BE2D0}"/>
                </a:ext>
              </a:extLst>
            </p:cNvPr>
            <p:cNvSpPr/>
            <p:nvPr/>
          </p:nvSpPr>
          <p:spPr>
            <a:xfrm>
              <a:off x="0" y="0"/>
              <a:ext cx="2314575" cy="4276725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PH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0066FDA-AD5D-4E3D-A4A9-F732B9928E96}"/>
                </a:ext>
              </a:extLst>
            </p:cNvPr>
            <p:cNvSpPr/>
            <p:nvPr/>
          </p:nvSpPr>
          <p:spPr>
            <a:xfrm>
              <a:off x="95250" y="314325"/>
              <a:ext cx="2133600" cy="35147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PH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3B400EC-C1C2-406F-B16F-D39E36175D0C}"/>
                </a:ext>
              </a:extLst>
            </p:cNvPr>
            <p:cNvSpPr/>
            <p:nvPr/>
          </p:nvSpPr>
          <p:spPr>
            <a:xfrm>
              <a:off x="1038225" y="3886200"/>
              <a:ext cx="314325" cy="323850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PH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5946478-1B1E-4CB8-82B5-20F336823978}"/>
                </a:ext>
              </a:extLst>
            </p:cNvPr>
            <p:cNvSpPr/>
            <p:nvPr/>
          </p:nvSpPr>
          <p:spPr>
            <a:xfrm>
              <a:off x="1009650" y="133350"/>
              <a:ext cx="247650" cy="45719"/>
            </a:xfrm>
            <a:prstGeom prst="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PH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F1554785-A95C-4423-A945-318B0818AB20}"/>
              </a:ext>
            </a:extLst>
          </p:cNvPr>
          <p:cNvSpPr/>
          <p:nvPr/>
        </p:nvSpPr>
        <p:spPr>
          <a:xfrm>
            <a:off x="4537337" y="730133"/>
            <a:ext cx="3131301" cy="51949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PH"/>
          </a:p>
        </p:txBody>
      </p:sp>
      <p:sp>
        <p:nvSpPr>
          <p:cNvPr id="7" name="Scroll: Horizontal 6">
            <a:extLst>
              <a:ext uri="{FF2B5EF4-FFF2-40B4-BE49-F238E27FC236}">
                <a16:creationId xmlns:a16="http://schemas.microsoft.com/office/drawing/2014/main" id="{D2B54271-CBB0-4E5C-AF80-0A219C564F08}"/>
              </a:ext>
            </a:extLst>
          </p:cNvPr>
          <p:cNvSpPr/>
          <p:nvPr/>
        </p:nvSpPr>
        <p:spPr>
          <a:xfrm>
            <a:off x="4629530" y="994809"/>
            <a:ext cx="2946914" cy="2121763"/>
          </a:xfrm>
          <a:prstGeom prst="horizontalScroll">
            <a:avLst>
              <a:gd name="adj" fmla="val 20868"/>
            </a:avLst>
          </a:prstGeom>
          <a:gradFill flip="none" rotWithShape="1">
            <a:gsLst>
              <a:gs pos="0">
                <a:srgbClr val="FFCC00">
                  <a:shade val="30000"/>
                  <a:satMod val="115000"/>
                </a:srgbClr>
              </a:gs>
              <a:gs pos="50000">
                <a:srgbClr val="FFCC00">
                  <a:shade val="67500"/>
                  <a:satMod val="115000"/>
                </a:srgbClr>
              </a:gs>
              <a:gs pos="100000">
                <a:srgbClr val="FFCC00">
                  <a:shade val="100000"/>
                  <a:satMod val="115000"/>
                </a:srgbClr>
              </a:gs>
            </a:gsLst>
            <a:lin ang="13500000" scaled="1"/>
            <a:tileRect/>
          </a:gra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/>
                </a:solidFill>
              </a:rPr>
              <a:t>You got the right answer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BE19FC-8538-4F12-84B1-2C3D1CA73A47}"/>
              </a:ext>
            </a:extLst>
          </p:cNvPr>
          <p:cNvSpPr/>
          <p:nvPr/>
        </p:nvSpPr>
        <p:spPr>
          <a:xfrm>
            <a:off x="5335481" y="3201044"/>
            <a:ext cx="1470732" cy="1233575"/>
          </a:xfrm>
          <a:prstGeom prst="rect">
            <a:avLst/>
          </a:prstGeom>
          <a:gradFill flip="none" rotWithShape="1">
            <a:gsLst>
              <a:gs pos="0">
                <a:srgbClr val="CCA000">
                  <a:shade val="30000"/>
                  <a:satMod val="115000"/>
                </a:srgbClr>
              </a:gs>
              <a:gs pos="50000">
                <a:srgbClr val="CCA000">
                  <a:shade val="67500"/>
                  <a:satMod val="115000"/>
                </a:srgbClr>
              </a:gs>
              <a:gs pos="100000">
                <a:srgbClr val="CCA00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/>
                </a:solidFill>
              </a:rPr>
              <a:t>Do you want this briefcase as your money?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4FD4748-1FD3-4AF2-A6B7-8497B2A616E8}"/>
              </a:ext>
            </a:extLst>
          </p:cNvPr>
          <p:cNvSpPr/>
          <p:nvPr/>
        </p:nvSpPr>
        <p:spPr>
          <a:xfrm>
            <a:off x="4899618" y="4981789"/>
            <a:ext cx="1021644" cy="527784"/>
          </a:xfrm>
          <a:prstGeom prst="ellipse">
            <a:avLst/>
          </a:prstGeom>
          <a:gradFill flip="none" rotWithShape="1">
            <a:gsLst>
              <a:gs pos="0">
                <a:srgbClr val="CCA000">
                  <a:shade val="30000"/>
                  <a:satMod val="115000"/>
                </a:srgbClr>
              </a:gs>
              <a:gs pos="50000">
                <a:srgbClr val="CCA000">
                  <a:shade val="67500"/>
                  <a:satMod val="115000"/>
                </a:srgbClr>
              </a:gs>
              <a:gs pos="100000">
                <a:srgbClr val="CCA00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DEAL</a:t>
            </a:r>
            <a:endParaRPr lang="en-PH" sz="16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C507E7E-8222-41E7-8153-7F522FD47717}"/>
              </a:ext>
            </a:extLst>
          </p:cNvPr>
          <p:cNvSpPr/>
          <p:nvPr/>
        </p:nvSpPr>
        <p:spPr>
          <a:xfrm>
            <a:off x="6181904" y="4981789"/>
            <a:ext cx="1142174" cy="527784"/>
          </a:xfrm>
          <a:prstGeom prst="ellipse">
            <a:avLst/>
          </a:prstGeom>
          <a:gradFill flip="none" rotWithShape="1">
            <a:gsLst>
              <a:gs pos="0">
                <a:srgbClr val="CCA000">
                  <a:shade val="30000"/>
                  <a:satMod val="115000"/>
                </a:srgbClr>
              </a:gs>
              <a:gs pos="50000">
                <a:srgbClr val="CCA000">
                  <a:shade val="67500"/>
                  <a:satMod val="115000"/>
                </a:srgbClr>
              </a:gs>
              <a:gs pos="100000">
                <a:srgbClr val="CCA00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NO DEAL</a:t>
            </a:r>
            <a:endParaRPr lang="en-PH" sz="16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7958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ABD05C7-23B0-4231-BA5D-46803AE32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  <a:gradFill flip="none" rotWithShape="1">
            <a:gsLst>
              <a:gs pos="0">
                <a:srgbClr val="CCA000">
                  <a:shade val="30000"/>
                  <a:satMod val="115000"/>
                </a:srgbClr>
              </a:gs>
              <a:gs pos="50000">
                <a:srgbClr val="CCA000">
                  <a:shade val="67500"/>
                  <a:satMod val="115000"/>
                </a:srgbClr>
              </a:gs>
              <a:gs pos="100000">
                <a:srgbClr val="CCA000">
                  <a:shade val="100000"/>
                  <a:satMod val="115000"/>
                </a:srgbClr>
              </a:gs>
            </a:gsLst>
            <a:lin ang="13500000" scaled="1"/>
            <a:tileRect/>
          </a:gradFill>
        </p:spPr>
        <p:txBody>
          <a:bodyPr/>
          <a:lstStyle/>
          <a:p>
            <a:pPr algn="ctr"/>
            <a:r>
              <a:rPr lang="en-US" dirty="0"/>
              <a:t>It will take the user to the main screen and allows user to pick another briefcase and play.</a:t>
            </a:r>
          </a:p>
        </p:txBody>
      </p:sp>
    </p:spTree>
    <p:extLst>
      <p:ext uri="{BB962C8B-B14F-4D97-AF65-F5344CB8AC3E}">
        <p14:creationId xmlns:p14="http://schemas.microsoft.com/office/powerpoint/2010/main" val="3193891103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A07763A-570D-457A-9C10-AE7CEC2381B0}"/>
              </a:ext>
            </a:extLst>
          </p:cNvPr>
          <p:cNvGrpSpPr/>
          <p:nvPr/>
        </p:nvGrpSpPr>
        <p:grpSpPr>
          <a:xfrm>
            <a:off x="4397548" y="268357"/>
            <a:ext cx="3396903" cy="6321286"/>
            <a:chOff x="8314080" y="268357"/>
            <a:chExt cx="3396903" cy="632128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48CF5BF-DA1E-4BC3-B91E-F87FB360D918}"/>
                </a:ext>
              </a:extLst>
            </p:cNvPr>
            <p:cNvGrpSpPr/>
            <p:nvPr/>
          </p:nvGrpSpPr>
          <p:grpSpPr>
            <a:xfrm>
              <a:off x="8314080" y="268357"/>
              <a:ext cx="3396903" cy="6321286"/>
              <a:chOff x="4397548" y="268357"/>
              <a:chExt cx="3396903" cy="6321286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8A9AA0C2-392E-4070-8579-A44485723AD7}"/>
                  </a:ext>
                </a:extLst>
              </p:cNvPr>
              <p:cNvGrpSpPr/>
              <p:nvPr/>
            </p:nvGrpSpPr>
            <p:grpSpPr>
              <a:xfrm>
                <a:off x="4397548" y="268357"/>
                <a:ext cx="3396903" cy="6321286"/>
                <a:chOff x="0" y="0"/>
                <a:chExt cx="2314575" cy="4276725"/>
              </a:xfrm>
            </p:grpSpPr>
            <p:sp>
              <p:nvSpPr>
                <p:cNvPr id="42" name="Rectangle: Rounded Corners 41">
                  <a:extLst>
                    <a:ext uri="{FF2B5EF4-FFF2-40B4-BE49-F238E27FC236}">
                      <a16:creationId xmlns:a16="http://schemas.microsoft.com/office/drawing/2014/main" id="{874B4A28-EA81-400D-8013-FACCECF1FE92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2314575" cy="4276725"/>
                </a:xfrm>
                <a:prstGeom prst="round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PH"/>
                </a:p>
              </p:txBody>
            </p:sp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848D17D1-BC50-4F3B-8869-27EEBC0622B2}"/>
                    </a:ext>
                  </a:extLst>
                </p:cNvPr>
                <p:cNvSpPr/>
                <p:nvPr/>
              </p:nvSpPr>
              <p:spPr>
                <a:xfrm>
                  <a:off x="95250" y="314325"/>
                  <a:ext cx="2133600" cy="3514725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PH"/>
                </a:p>
              </p:txBody>
            </p: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1AD9590F-126D-41C2-8EAC-CCE26A6B5E72}"/>
                    </a:ext>
                  </a:extLst>
                </p:cNvPr>
                <p:cNvSpPr/>
                <p:nvPr/>
              </p:nvSpPr>
              <p:spPr>
                <a:xfrm>
                  <a:off x="1038225" y="3886200"/>
                  <a:ext cx="314325" cy="323850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PH"/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558644DE-6339-4AD1-92CE-D03935B2C870}"/>
                    </a:ext>
                  </a:extLst>
                </p:cNvPr>
                <p:cNvSpPr/>
                <p:nvPr/>
              </p:nvSpPr>
              <p:spPr>
                <a:xfrm>
                  <a:off x="1009650" y="133350"/>
                  <a:ext cx="247650" cy="45719"/>
                </a:xfrm>
                <a:prstGeom prst="rect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PH"/>
                </a:p>
              </p:txBody>
            </p:sp>
          </p:grp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9082A75-C6E8-4A89-8D0B-DD00D4EAC0A0}"/>
                  </a:ext>
                </a:extLst>
              </p:cNvPr>
              <p:cNvSpPr/>
              <p:nvPr/>
            </p:nvSpPr>
            <p:spPr>
              <a:xfrm>
                <a:off x="4537337" y="730133"/>
                <a:ext cx="3131301" cy="519499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PH"/>
              </a:p>
            </p:txBody>
          </p: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15C773DF-CF47-42D7-ACDA-C1A34503E811}"/>
                  </a:ext>
                </a:extLst>
              </p:cNvPr>
              <p:cNvGrpSpPr/>
              <p:nvPr/>
            </p:nvGrpSpPr>
            <p:grpSpPr>
              <a:xfrm>
                <a:off x="4839398" y="1685894"/>
                <a:ext cx="2527178" cy="730320"/>
                <a:chOff x="0" y="0"/>
                <a:chExt cx="1800225" cy="457200"/>
              </a:xfrm>
            </p:grpSpPr>
            <p:pic>
              <p:nvPicPr>
                <p:cNvPr id="39" name="Picture 38" descr="Image result for briefcase logo yellow png">
                  <a:extLst>
                    <a:ext uri="{FF2B5EF4-FFF2-40B4-BE49-F238E27FC236}">
                      <a16:creationId xmlns:a16="http://schemas.microsoft.com/office/drawing/2014/main" id="{2546B5B7-8788-44E9-9A49-F84DB78DC60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43025" y="0"/>
                  <a:ext cx="457200" cy="4572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40" name="Picture 39" descr="Image result for briefcase logo yellow png">
                  <a:extLst>
                    <a:ext uri="{FF2B5EF4-FFF2-40B4-BE49-F238E27FC236}">
                      <a16:creationId xmlns:a16="http://schemas.microsoft.com/office/drawing/2014/main" id="{5D3F9199-6D2D-4717-B4EF-1D0A6516A75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6750" y="0"/>
                  <a:ext cx="457200" cy="4572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41" name="Picture 40" descr="Image result for briefcase logo yellow png">
                  <a:extLst>
                    <a:ext uri="{FF2B5EF4-FFF2-40B4-BE49-F238E27FC236}">
                      <a16:creationId xmlns:a16="http://schemas.microsoft.com/office/drawing/2014/main" id="{32F15AE7-D484-4C77-802C-0CAAD065C97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457200" cy="4572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C5FC46AE-B359-4140-A41A-FC0E6D1587E0}"/>
                  </a:ext>
                </a:extLst>
              </p:cNvPr>
              <p:cNvGrpSpPr/>
              <p:nvPr/>
            </p:nvGrpSpPr>
            <p:grpSpPr>
              <a:xfrm>
                <a:off x="4825415" y="955574"/>
                <a:ext cx="2527178" cy="730320"/>
                <a:chOff x="0" y="0"/>
                <a:chExt cx="1800225" cy="457200"/>
              </a:xfrm>
            </p:grpSpPr>
            <p:pic>
              <p:nvPicPr>
                <p:cNvPr id="37" name="Picture 36" descr="Image result for briefcase logo yellow png">
                  <a:extLst>
                    <a:ext uri="{FF2B5EF4-FFF2-40B4-BE49-F238E27FC236}">
                      <a16:creationId xmlns:a16="http://schemas.microsoft.com/office/drawing/2014/main" id="{DAA97719-BE25-45B3-B3FA-3D3984E2BC3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43025" y="0"/>
                  <a:ext cx="457200" cy="4572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8" name="Picture 37" descr="Image result for briefcase logo yellow png">
                  <a:extLst>
                    <a:ext uri="{FF2B5EF4-FFF2-40B4-BE49-F238E27FC236}">
                      <a16:creationId xmlns:a16="http://schemas.microsoft.com/office/drawing/2014/main" id="{0597D782-F7E6-497B-91A9-E7D521768B4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457200" cy="4572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E0CBD546-5975-44FD-84B1-FE9D2CA97A5A}"/>
                  </a:ext>
                </a:extLst>
              </p:cNvPr>
              <p:cNvGrpSpPr/>
              <p:nvPr/>
            </p:nvGrpSpPr>
            <p:grpSpPr>
              <a:xfrm>
                <a:off x="4832410" y="2498762"/>
                <a:ext cx="2527178" cy="730320"/>
                <a:chOff x="0" y="0"/>
                <a:chExt cx="1800225" cy="457200"/>
              </a:xfrm>
            </p:grpSpPr>
            <p:pic>
              <p:nvPicPr>
                <p:cNvPr id="34" name="Picture 33" descr="Image result for briefcase logo yellow png">
                  <a:extLst>
                    <a:ext uri="{FF2B5EF4-FFF2-40B4-BE49-F238E27FC236}">
                      <a16:creationId xmlns:a16="http://schemas.microsoft.com/office/drawing/2014/main" id="{719FC722-3DA9-4099-8821-410E6AE5DEC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43025" y="0"/>
                  <a:ext cx="457200" cy="4572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5" name="Picture 34" descr="Image result for briefcase logo yellow png">
                  <a:extLst>
                    <a:ext uri="{FF2B5EF4-FFF2-40B4-BE49-F238E27FC236}">
                      <a16:creationId xmlns:a16="http://schemas.microsoft.com/office/drawing/2014/main" id="{29A2D304-18B0-4D43-9D80-A6937B79207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6750" y="0"/>
                  <a:ext cx="457200" cy="4572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6" name="Picture 35" descr="Image result for briefcase logo yellow png">
                  <a:extLst>
                    <a:ext uri="{FF2B5EF4-FFF2-40B4-BE49-F238E27FC236}">
                      <a16:creationId xmlns:a16="http://schemas.microsoft.com/office/drawing/2014/main" id="{1B97646E-658D-4A32-8BD0-000A55EE055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457200" cy="4572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D78E95C9-6DAF-4684-A8E1-205299BC50A2}"/>
                  </a:ext>
                </a:extLst>
              </p:cNvPr>
              <p:cNvGrpSpPr/>
              <p:nvPr/>
            </p:nvGrpSpPr>
            <p:grpSpPr>
              <a:xfrm>
                <a:off x="4839398" y="3327632"/>
                <a:ext cx="2527178" cy="730320"/>
                <a:chOff x="0" y="0"/>
                <a:chExt cx="1800225" cy="457200"/>
              </a:xfrm>
            </p:grpSpPr>
            <p:pic>
              <p:nvPicPr>
                <p:cNvPr id="31" name="Picture 30" descr="Image result for briefcase logo yellow png">
                  <a:extLst>
                    <a:ext uri="{FF2B5EF4-FFF2-40B4-BE49-F238E27FC236}">
                      <a16:creationId xmlns:a16="http://schemas.microsoft.com/office/drawing/2014/main" id="{8823FBDF-5636-4B95-9E05-CFF51391195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43025" y="0"/>
                  <a:ext cx="457200" cy="4572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2" name="Picture 31" descr="Image result for briefcase logo yellow png">
                  <a:extLst>
                    <a:ext uri="{FF2B5EF4-FFF2-40B4-BE49-F238E27FC236}">
                      <a16:creationId xmlns:a16="http://schemas.microsoft.com/office/drawing/2014/main" id="{587BB37C-38DF-4426-B961-781263D3362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6750" y="0"/>
                  <a:ext cx="457200" cy="4572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3" name="Picture 32" descr="Image result for briefcase logo yellow png">
                  <a:extLst>
                    <a:ext uri="{FF2B5EF4-FFF2-40B4-BE49-F238E27FC236}">
                      <a16:creationId xmlns:a16="http://schemas.microsoft.com/office/drawing/2014/main" id="{E9A76901-6811-45F5-A6A3-503B849EBE8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457200" cy="4572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A1981D23-2624-449C-ADA1-E106A50A9AEF}"/>
                  </a:ext>
                </a:extLst>
              </p:cNvPr>
              <p:cNvGrpSpPr/>
              <p:nvPr/>
            </p:nvGrpSpPr>
            <p:grpSpPr>
              <a:xfrm>
                <a:off x="4839398" y="4140852"/>
                <a:ext cx="1577815" cy="1623294"/>
                <a:chOff x="0" y="0"/>
                <a:chExt cx="1123950" cy="1016226"/>
              </a:xfrm>
            </p:grpSpPr>
            <p:pic>
              <p:nvPicPr>
                <p:cNvPr id="28" name="Picture 27" descr="Image result for briefcase logo yellow png">
                  <a:extLst>
                    <a:ext uri="{FF2B5EF4-FFF2-40B4-BE49-F238E27FC236}">
                      <a16:creationId xmlns:a16="http://schemas.microsoft.com/office/drawing/2014/main" id="{9458AB10-8909-4A79-8BF1-42BD7002643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8189" y="559026"/>
                  <a:ext cx="457200" cy="4572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9" name="Picture 28" descr="Image result for briefcase logo yellow png">
                  <a:extLst>
                    <a:ext uri="{FF2B5EF4-FFF2-40B4-BE49-F238E27FC236}">
                      <a16:creationId xmlns:a16="http://schemas.microsoft.com/office/drawing/2014/main" id="{8A8196AE-354B-4124-9CC6-B4E9F25050E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6750" y="0"/>
                  <a:ext cx="457200" cy="4572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0" name="Picture 29" descr="Image result for briefcase logo yellow png">
                  <a:extLst>
                    <a:ext uri="{FF2B5EF4-FFF2-40B4-BE49-F238E27FC236}">
                      <a16:creationId xmlns:a16="http://schemas.microsoft.com/office/drawing/2014/main" id="{35B8F2FE-DC90-42CC-87CB-88C6B96593F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457200" cy="4572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8AA07AF-1A3F-4D1F-A4A6-0543EFC0D6F9}"/>
                  </a:ext>
                </a:extLst>
              </p:cNvPr>
              <p:cNvSpPr txBox="1"/>
              <p:nvPr/>
            </p:nvSpPr>
            <p:spPr>
              <a:xfrm>
                <a:off x="5018089" y="1181171"/>
                <a:ext cx="2818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PH" dirty="0"/>
                  <a:t>1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FB1C0A4-28A1-4495-80EF-186E9206BD00}"/>
                  </a:ext>
                </a:extLst>
              </p:cNvPr>
              <p:cNvSpPr txBox="1"/>
              <p:nvPr/>
            </p:nvSpPr>
            <p:spPr>
              <a:xfrm>
                <a:off x="6904724" y="1188010"/>
                <a:ext cx="2818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PH" dirty="0"/>
                  <a:t>3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9C2AB4E-CC27-464A-B611-6E84C77C980E}"/>
                  </a:ext>
                </a:extLst>
              </p:cNvPr>
              <p:cNvSpPr txBox="1"/>
              <p:nvPr/>
            </p:nvSpPr>
            <p:spPr>
              <a:xfrm>
                <a:off x="5019369" y="1884573"/>
                <a:ext cx="2818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PH" dirty="0"/>
                  <a:t>4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0C71140-2F75-4E79-AF31-E9FA856B0958}"/>
                  </a:ext>
                </a:extLst>
              </p:cNvPr>
              <p:cNvSpPr txBox="1"/>
              <p:nvPr/>
            </p:nvSpPr>
            <p:spPr>
              <a:xfrm>
                <a:off x="5954151" y="1914288"/>
                <a:ext cx="2818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PH" dirty="0"/>
                  <a:t>5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997B212-87EC-4B20-B755-FEC1697EF592}"/>
                  </a:ext>
                </a:extLst>
              </p:cNvPr>
              <p:cNvSpPr txBox="1"/>
              <p:nvPr/>
            </p:nvSpPr>
            <p:spPr>
              <a:xfrm>
                <a:off x="6903816" y="1940420"/>
                <a:ext cx="2818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PH" dirty="0"/>
                  <a:t>6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5168526-ED1E-417B-8569-A5A505D46C83}"/>
                  </a:ext>
                </a:extLst>
              </p:cNvPr>
              <p:cNvSpPr txBox="1"/>
              <p:nvPr/>
            </p:nvSpPr>
            <p:spPr>
              <a:xfrm>
                <a:off x="5012127" y="2746984"/>
                <a:ext cx="2818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PH" dirty="0"/>
                  <a:t>7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2504395-FE9C-42C8-96A8-272735668BAA}"/>
                  </a:ext>
                </a:extLst>
              </p:cNvPr>
              <p:cNvSpPr txBox="1"/>
              <p:nvPr/>
            </p:nvSpPr>
            <p:spPr>
              <a:xfrm>
                <a:off x="5960900" y="2745396"/>
                <a:ext cx="2818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PH" dirty="0"/>
                  <a:t>8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7B4869A-6E08-435A-87F9-5EDED0931713}"/>
                  </a:ext>
                </a:extLst>
              </p:cNvPr>
              <p:cNvSpPr txBox="1"/>
              <p:nvPr/>
            </p:nvSpPr>
            <p:spPr>
              <a:xfrm>
                <a:off x="6903816" y="2745396"/>
                <a:ext cx="2818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PH" dirty="0"/>
                  <a:t>9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A6B0CC0-8D65-4957-94B0-899638155E25}"/>
                  </a:ext>
                </a:extLst>
              </p:cNvPr>
              <p:cNvSpPr txBox="1"/>
              <p:nvPr/>
            </p:nvSpPr>
            <p:spPr>
              <a:xfrm>
                <a:off x="4942150" y="3545404"/>
                <a:ext cx="4873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PH" dirty="0"/>
                  <a:t>10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832892D-048A-4EE8-97A2-A97827F45C4F}"/>
                  </a:ext>
                </a:extLst>
              </p:cNvPr>
              <p:cNvSpPr txBox="1"/>
              <p:nvPr/>
            </p:nvSpPr>
            <p:spPr>
              <a:xfrm>
                <a:off x="5892725" y="3539224"/>
                <a:ext cx="4205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PH" dirty="0"/>
                  <a:t>11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BF1559E-A9DF-4272-969C-B252A5DD27A2}"/>
                  </a:ext>
                </a:extLst>
              </p:cNvPr>
              <p:cNvSpPr txBox="1"/>
              <p:nvPr/>
            </p:nvSpPr>
            <p:spPr>
              <a:xfrm>
                <a:off x="6845804" y="3571396"/>
                <a:ext cx="4478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PH" dirty="0"/>
                  <a:t>12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2FAF048-193A-4618-9414-3FE999A8108B}"/>
                  </a:ext>
                </a:extLst>
              </p:cNvPr>
              <p:cNvSpPr txBox="1"/>
              <p:nvPr/>
            </p:nvSpPr>
            <p:spPr>
              <a:xfrm>
                <a:off x="4964712" y="4359410"/>
                <a:ext cx="4618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PH" dirty="0"/>
                  <a:t>13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7FFB31F-0045-49DB-B7F2-87A040E344FD}"/>
                  </a:ext>
                </a:extLst>
              </p:cNvPr>
              <p:cNvSpPr txBox="1"/>
              <p:nvPr/>
            </p:nvSpPr>
            <p:spPr>
              <a:xfrm>
                <a:off x="5887681" y="4352009"/>
                <a:ext cx="4306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PH" dirty="0"/>
                  <a:t>14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0EDEA40-582B-4A9A-9EB1-53E3458B9EC9}"/>
                  </a:ext>
                </a:extLst>
              </p:cNvPr>
              <p:cNvSpPr txBox="1"/>
              <p:nvPr/>
            </p:nvSpPr>
            <p:spPr>
              <a:xfrm>
                <a:off x="4964712" y="5275303"/>
                <a:ext cx="4478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PH" dirty="0"/>
                  <a:t>15</a:t>
                </a:r>
              </a:p>
            </p:txBody>
          </p:sp>
        </p:grpSp>
        <p:sp>
          <p:nvSpPr>
            <p:cNvPr id="6" name="Text Box 274">
              <a:extLst>
                <a:ext uri="{FF2B5EF4-FFF2-40B4-BE49-F238E27FC236}">
                  <a16:creationId xmlns:a16="http://schemas.microsoft.com/office/drawing/2014/main" id="{BDD9CD31-933D-4F85-A84A-D9E23FB43790}"/>
                </a:ext>
              </a:extLst>
            </p:cNvPr>
            <p:cNvSpPr txBox="1"/>
            <p:nvPr/>
          </p:nvSpPr>
          <p:spPr>
            <a:xfrm>
              <a:off x="9720559" y="5030340"/>
              <a:ext cx="1813486" cy="84535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PH" sz="1400" dirty="0">
                  <a:solidFill>
                    <a:srgbClr val="FFFF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Choose a brief case to open. Answer to get reward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0951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DBCFAA9-6FAB-429A-82B2-8AEA886B1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  <a:gradFill flip="none" rotWithShape="1">
            <a:gsLst>
              <a:gs pos="0">
                <a:srgbClr val="CCA000">
                  <a:shade val="30000"/>
                  <a:satMod val="115000"/>
                </a:srgbClr>
              </a:gs>
              <a:gs pos="50000">
                <a:srgbClr val="CCA000">
                  <a:shade val="67500"/>
                  <a:satMod val="115000"/>
                </a:srgbClr>
              </a:gs>
              <a:gs pos="100000">
                <a:srgbClr val="CCA000">
                  <a:shade val="100000"/>
                  <a:satMod val="115000"/>
                </a:srgbClr>
              </a:gs>
            </a:gsLst>
            <a:lin ang="13500000" scaled="1"/>
            <a:tileRect/>
          </a:gradFill>
        </p:spPr>
        <p:txBody>
          <a:bodyPr/>
          <a:lstStyle/>
          <a:p>
            <a:pPr algn="ctr"/>
            <a:r>
              <a:rPr lang="en-US" dirty="0"/>
              <a:t>ELSE</a:t>
            </a:r>
          </a:p>
        </p:txBody>
      </p:sp>
    </p:spTree>
    <p:extLst>
      <p:ext uri="{BB962C8B-B14F-4D97-AF65-F5344CB8AC3E}">
        <p14:creationId xmlns:p14="http://schemas.microsoft.com/office/powerpoint/2010/main" val="191974697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3EA535F4-18F9-438A-93F3-5F7B6B95A9C3}"/>
              </a:ext>
            </a:extLst>
          </p:cNvPr>
          <p:cNvGrpSpPr/>
          <p:nvPr/>
        </p:nvGrpSpPr>
        <p:grpSpPr>
          <a:xfrm>
            <a:off x="1504411" y="274249"/>
            <a:ext cx="3396903" cy="6321286"/>
            <a:chOff x="0" y="0"/>
            <a:chExt cx="2314575" cy="4276725"/>
          </a:xfrm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DD2BBC53-C3D2-4674-9F53-C3E758BB5475}"/>
                </a:ext>
              </a:extLst>
            </p:cNvPr>
            <p:cNvSpPr/>
            <p:nvPr/>
          </p:nvSpPr>
          <p:spPr>
            <a:xfrm>
              <a:off x="0" y="0"/>
              <a:ext cx="2314575" cy="4276725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PH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BA61B7D-E2EC-45C3-BFE5-27554EB1019F}"/>
                </a:ext>
              </a:extLst>
            </p:cNvPr>
            <p:cNvSpPr/>
            <p:nvPr/>
          </p:nvSpPr>
          <p:spPr>
            <a:xfrm>
              <a:off x="95250" y="314325"/>
              <a:ext cx="2133600" cy="35147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PH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F93E2763-5EC8-409B-82AF-3BCAC97694B0}"/>
                </a:ext>
              </a:extLst>
            </p:cNvPr>
            <p:cNvSpPr/>
            <p:nvPr/>
          </p:nvSpPr>
          <p:spPr>
            <a:xfrm>
              <a:off x="1038225" y="3886200"/>
              <a:ext cx="314325" cy="323850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PH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2AE059C-50A5-4D0A-A7AA-B1A474F65F56}"/>
                </a:ext>
              </a:extLst>
            </p:cNvPr>
            <p:cNvSpPr/>
            <p:nvPr/>
          </p:nvSpPr>
          <p:spPr>
            <a:xfrm>
              <a:off x="1009650" y="133350"/>
              <a:ext cx="247650" cy="45719"/>
            </a:xfrm>
            <a:prstGeom prst="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PH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E4C38C1C-5ED1-4061-814E-0E2D46D61284}"/>
              </a:ext>
            </a:extLst>
          </p:cNvPr>
          <p:cNvSpPr/>
          <p:nvPr/>
        </p:nvSpPr>
        <p:spPr>
          <a:xfrm>
            <a:off x="1638008" y="736025"/>
            <a:ext cx="3131301" cy="51949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PH"/>
          </a:p>
        </p:txBody>
      </p:sp>
      <p:sp>
        <p:nvSpPr>
          <p:cNvPr id="32" name="Scroll: Horizontal 31">
            <a:extLst>
              <a:ext uri="{FF2B5EF4-FFF2-40B4-BE49-F238E27FC236}">
                <a16:creationId xmlns:a16="http://schemas.microsoft.com/office/drawing/2014/main" id="{C13B55F5-E343-49AC-8CCA-E4A743D03DA7}"/>
              </a:ext>
            </a:extLst>
          </p:cNvPr>
          <p:cNvSpPr/>
          <p:nvPr/>
        </p:nvSpPr>
        <p:spPr>
          <a:xfrm>
            <a:off x="1736395" y="996064"/>
            <a:ext cx="2946914" cy="2121763"/>
          </a:xfrm>
          <a:prstGeom prst="horizontalScroll">
            <a:avLst>
              <a:gd name="adj" fmla="val 20868"/>
            </a:avLst>
          </a:prstGeom>
          <a:gradFill flip="none" rotWithShape="1">
            <a:gsLst>
              <a:gs pos="0">
                <a:srgbClr val="FFCC00">
                  <a:shade val="30000"/>
                  <a:satMod val="115000"/>
                </a:srgbClr>
              </a:gs>
              <a:gs pos="50000">
                <a:srgbClr val="FFCC00">
                  <a:shade val="67500"/>
                  <a:satMod val="115000"/>
                </a:srgbClr>
              </a:gs>
              <a:gs pos="100000">
                <a:srgbClr val="FFCC00">
                  <a:shade val="100000"/>
                  <a:satMod val="115000"/>
                </a:srgbClr>
              </a:gs>
            </a:gsLst>
            <a:lin ang="13500000" scaled="1"/>
            <a:tileRect/>
          </a:gra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/>
                </a:solidFill>
              </a:rPr>
              <a:t>You got the wrong answer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E624DBA-C965-4EA3-B884-39BB2E66E11E}"/>
              </a:ext>
            </a:extLst>
          </p:cNvPr>
          <p:cNvSpPr/>
          <p:nvPr/>
        </p:nvSpPr>
        <p:spPr>
          <a:xfrm>
            <a:off x="2512225" y="3526026"/>
            <a:ext cx="1474457" cy="856271"/>
          </a:xfrm>
          <a:prstGeom prst="ellipse">
            <a:avLst/>
          </a:prstGeom>
          <a:gradFill flip="none" rotWithShape="1">
            <a:gsLst>
              <a:gs pos="0">
                <a:srgbClr val="CCA000">
                  <a:shade val="30000"/>
                  <a:satMod val="115000"/>
                </a:srgbClr>
              </a:gs>
              <a:gs pos="50000">
                <a:srgbClr val="CCA000">
                  <a:shade val="67500"/>
                  <a:satMod val="115000"/>
                </a:srgbClr>
              </a:gs>
              <a:gs pos="100000">
                <a:srgbClr val="CCA00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Go Back</a:t>
            </a:r>
            <a:endParaRPr lang="en-PH" sz="24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7E052D3A-F37C-45CC-9391-78AF04BC8707}"/>
              </a:ext>
            </a:extLst>
          </p:cNvPr>
          <p:cNvGrpSpPr/>
          <p:nvPr/>
        </p:nvGrpSpPr>
        <p:grpSpPr>
          <a:xfrm>
            <a:off x="6938046" y="175699"/>
            <a:ext cx="3396903" cy="6321286"/>
            <a:chOff x="8314080" y="268357"/>
            <a:chExt cx="3396903" cy="6321286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CA9C231B-E330-460B-B8F3-CFF6B03BD720}"/>
                </a:ext>
              </a:extLst>
            </p:cNvPr>
            <p:cNvGrpSpPr/>
            <p:nvPr/>
          </p:nvGrpSpPr>
          <p:grpSpPr>
            <a:xfrm>
              <a:off x="8314080" y="268357"/>
              <a:ext cx="3396903" cy="6321286"/>
              <a:chOff x="4397548" y="268357"/>
              <a:chExt cx="3396903" cy="6321286"/>
            </a:xfrm>
          </p:grpSpPr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993A9A40-6981-4CDD-9C63-7E56FEF24E1A}"/>
                  </a:ext>
                </a:extLst>
              </p:cNvPr>
              <p:cNvGrpSpPr/>
              <p:nvPr/>
            </p:nvGrpSpPr>
            <p:grpSpPr>
              <a:xfrm>
                <a:off x="4397548" y="268357"/>
                <a:ext cx="3396903" cy="6321286"/>
                <a:chOff x="0" y="0"/>
                <a:chExt cx="2314575" cy="4276725"/>
              </a:xfrm>
            </p:grpSpPr>
            <p:sp>
              <p:nvSpPr>
                <p:cNvPr id="128" name="Rectangle: Rounded Corners 127">
                  <a:extLst>
                    <a:ext uri="{FF2B5EF4-FFF2-40B4-BE49-F238E27FC236}">
                      <a16:creationId xmlns:a16="http://schemas.microsoft.com/office/drawing/2014/main" id="{4D46FCE0-523E-4182-B4E5-192840F2A928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2314575" cy="4276725"/>
                </a:xfrm>
                <a:prstGeom prst="round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PH"/>
                </a:p>
              </p:txBody>
            </p:sp>
            <p:sp>
              <p:nvSpPr>
                <p:cNvPr id="129" name="Rectangle 128">
                  <a:extLst>
                    <a:ext uri="{FF2B5EF4-FFF2-40B4-BE49-F238E27FC236}">
                      <a16:creationId xmlns:a16="http://schemas.microsoft.com/office/drawing/2014/main" id="{CDD68410-CF84-426A-B38A-9112A5840C1A}"/>
                    </a:ext>
                  </a:extLst>
                </p:cNvPr>
                <p:cNvSpPr/>
                <p:nvPr/>
              </p:nvSpPr>
              <p:spPr>
                <a:xfrm>
                  <a:off x="95250" y="314325"/>
                  <a:ext cx="2133600" cy="3514725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PH"/>
                </a:p>
              </p:txBody>
            </p:sp>
            <p:sp>
              <p:nvSpPr>
                <p:cNvPr id="130" name="Oval 129">
                  <a:extLst>
                    <a:ext uri="{FF2B5EF4-FFF2-40B4-BE49-F238E27FC236}">
                      <a16:creationId xmlns:a16="http://schemas.microsoft.com/office/drawing/2014/main" id="{F3FE0B6E-F01B-4695-B331-25D633ED77F9}"/>
                    </a:ext>
                  </a:extLst>
                </p:cNvPr>
                <p:cNvSpPr/>
                <p:nvPr/>
              </p:nvSpPr>
              <p:spPr>
                <a:xfrm>
                  <a:off x="1038225" y="3886200"/>
                  <a:ext cx="314325" cy="323850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PH"/>
                </a:p>
              </p:txBody>
            </p:sp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F02A9831-D8D0-4130-A1D0-A351190BC3F8}"/>
                    </a:ext>
                  </a:extLst>
                </p:cNvPr>
                <p:cNvSpPr/>
                <p:nvPr/>
              </p:nvSpPr>
              <p:spPr>
                <a:xfrm>
                  <a:off x="1009650" y="133350"/>
                  <a:ext cx="247650" cy="45719"/>
                </a:xfrm>
                <a:prstGeom prst="rect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PH"/>
                </a:p>
              </p:txBody>
            </p:sp>
          </p:grp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AE9E0BE8-3A44-497B-BD03-36AD4EC80FF1}"/>
                  </a:ext>
                </a:extLst>
              </p:cNvPr>
              <p:cNvSpPr/>
              <p:nvPr/>
            </p:nvSpPr>
            <p:spPr>
              <a:xfrm>
                <a:off x="4537337" y="730133"/>
                <a:ext cx="3131301" cy="519499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PH"/>
              </a:p>
            </p:txBody>
          </p:sp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C9FC61CA-14FA-4732-A7D1-038E8E48CFE2}"/>
                  </a:ext>
                </a:extLst>
              </p:cNvPr>
              <p:cNvGrpSpPr/>
              <p:nvPr/>
            </p:nvGrpSpPr>
            <p:grpSpPr>
              <a:xfrm>
                <a:off x="4839398" y="1685894"/>
                <a:ext cx="2527178" cy="730320"/>
                <a:chOff x="0" y="0"/>
                <a:chExt cx="1800225" cy="457200"/>
              </a:xfrm>
            </p:grpSpPr>
            <p:pic>
              <p:nvPicPr>
                <p:cNvPr id="125" name="Picture 124" descr="Image result for briefcase logo yellow png">
                  <a:extLst>
                    <a:ext uri="{FF2B5EF4-FFF2-40B4-BE49-F238E27FC236}">
                      <a16:creationId xmlns:a16="http://schemas.microsoft.com/office/drawing/2014/main" id="{C3A03010-C02D-4AC5-A517-2829198ED5E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43025" y="0"/>
                  <a:ext cx="457200" cy="4572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26" name="Picture 125" descr="Image result for briefcase logo yellow png">
                  <a:extLst>
                    <a:ext uri="{FF2B5EF4-FFF2-40B4-BE49-F238E27FC236}">
                      <a16:creationId xmlns:a16="http://schemas.microsoft.com/office/drawing/2014/main" id="{DFB4A414-DF40-43C6-B86B-6ABB65E0474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6750" y="0"/>
                  <a:ext cx="457200" cy="4572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27" name="Picture 126" descr="Image result for briefcase logo yellow png">
                  <a:extLst>
                    <a:ext uri="{FF2B5EF4-FFF2-40B4-BE49-F238E27FC236}">
                      <a16:creationId xmlns:a16="http://schemas.microsoft.com/office/drawing/2014/main" id="{B20695F1-3D12-4A3F-B805-10A8692F44C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457200" cy="4572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C6B7F321-05BE-4E60-8972-76D04712026E}"/>
                  </a:ext>
                </a:extLst>
              </p:cNvPr>
              <p:cNvGrpSpPr/>
              <p:nvPr/>
            </p:nvGrpSpPr>
            <p:grpSpPr>
              <a:xfrm>
                <a:off x="4825415" y="955574"/>
                <a:ext cx="2527178" cy="730320"/>
                <a:chOff x="0" y="0"/>
                <a:chExt cx="1800225" cy="457200"/>
              </a:xfrm>
            </p:grpSpPr>
            <p:pic>
              <p:nvPicPr>
                <p:cNvPr id="123" name="Picture 122" descr="Image result for briefcase logo yellow png">
                  <a:extLst>
                    <a:ext uri="{FF2B5EF4-FFF2-40B4-BE49-F238E27FC236}">
                      <a16:creationId xmlns:a16="http://schemas.microsoft.com/office/drawing/2014/main" id="{0DE05353-B2FF-47B0-9218-3EF05B332BC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43025" y="0"/>
                  <a:ext cx="457200" cy="4572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24" name="Picture 123" descr="Image result for briefcase logo yellow png">
                  <a:extLst>
                    <a:ext uri="{FF2B5EF4-FFF2-40B4-BE49-F238E27FC236}">
                      <a16:creationId xmlns:a16="http://schemas.microsoft.com/office/drawing/2014/main" id="{D5C27E2E-429C-4D75-88CA-92E3936C327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457200" cy="4572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B93C904B-0E90-4B22-9F35-CAE0E7F18927}"/>
                  </a:ext>
                </a:extLst>
              </p:cNvPr>
              <p:cNvGrpSpPr/>
              <p:nvPr/>
            </p:nvGrpSpPr>
            <p:grpSpPr>
              <a:xfrm>
                <a:off x="4832410" y="2498762"/>
                <a:ext cx="2527178" cy="730320"/>
                <a:chOff x="0" y="0"/>
                <a:chExt cx="1800225" cy="457200"/>
              </a:xfrm>
            </p:grpSpPr>
            <p:pic>
              <p:nvPicPr>
                <p:cNvPr id="120" name="Picture 119" descr="Image result for briefcase logo yellow png">
                  <a:extLst>
                    <a:ext uri="{FF2B5EF4-FFF2-40B4-BE49-F238E27FC236}">
                      <a16:creationId xmlns:a16="http://schemas.microsoft.com/office/drawing/2014/main" id="{5AB118CA-B418-4E44-ADE6-C5E191B8F2F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43025" y="0"/>
                  <a:ext cx="457200" cy="4572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21" name="Picture 120" descr="Image result for briefcase logo yellow png">
                  <a:extLst>
                    <a:ext uri="{FF2B5EF4-FFF2-40B4-BE49-F238E27FC236}">
                      <a16:creationId xmlns:a16="http://schemas.microsoft.com/office/drawing/2014/main" id="{E14E6A66-4552-4F53-966F-87A09FB67F7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6750" y="0"/>
                  <a:ext cx="457200" cy="4572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22" name="Picture 121" descr="Image result for briefcase logo yellow png">
                  <a:extLst>
                    <a:ext uri="{FF2B5EF4-FFF2-40B4-BE49-F238E27FC236}">
                      <a16:creationId xmlns:a16="http://schemas.microsoft.com/office/drawing/2014/main" id="{57F36B87-B540-4E27-9A7F-AA3DF5B4D24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457200" cy="4572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F75F0E65-9B51-40A9-9393-775B6A871015}"/>
                  </a:ext>
                </a:extLst>
              </p:cNvPr>
              <p:cNvGrpSpPr/>
              <p:nvPr/>
            </p:nvGrpSpPr>
            <p:grpSpPr>
              <a:xfrm>
                <a:off x="4839398" y="3327632"/>
                <a:ext cx="2527178" cy="730320"/>
                <a:chOff x="0" y="0"/>
                <a:chExt cx="1800225" cy="457200"/>
              </a:xfrm>
            </p:grpSpPr>
            <p:pic>
              <p:nvPicPr>
                <p:cNvPr id="117" name="Picture 116" descr="Image result for briefcase logo yellow png">
                  <a:extLst>
                    <a:ext uri="{FF2B5EF4-FFF2-40B4-BE49-F238E27FC236}">
                      <a16:creationId xmlns:a16="http://schemas.microsoft.com/office/drawing/2014/main" id="{47A8FB4A-42A5-4139-B0D2-11E8E915C5E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43025" y="0"/>
                  <a:ext cx="457200" cy="4572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18" name="Picture 117" descr="Image result for briefcase logo yellow png">
                  <a:extLst>
                    <a:ext uri="{FF2B5EF4-FFF2-40B4-BE49-F238E27FC236}">
                      <a16:creationId xmlns:a16="http://schemas.microsoft.com/office/drawing/2014/main" id="{83C80D69-182D-429A-AA3D-E7FE32CFFB9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6750" y="0"/>
                  <a:ext cx="457200" cy="4572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19" name="Picture 118" descr="Image result for briefcase logo yellow png">
                  <a:extLst>
                    <a:ext uri="{FF2B5EF4-FFF2-40B4-BE49-F238E27FC236}">
                      <a16:creationId xmlns:a16="http://schemas.microsoft.com/office/drawing/2014/main" id="{FC4890FD-8C78-431F-9005-7742396AF84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457200" cy="4572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60D3F93D-03B0-493D-A8A2-21E00598FCD1}"/>
                  </a:ext>
                </a:extLst>
              </p:cNvPr>
              <p:cNvGrpSpPr/>
              <p:nvPr/>
            </p:nvGrpSpPr>
            <p:grpSpPr>
              <a:xfrm>
                <a:off x="4839398" y="4140852"/>
                <a:ext cx="1577815" cy="1623294"/>
                <a:chOff x="0" y="0"/>
                <a:chExt cx="1123950" cy="1016226"/>
              </a:xfrm>
            </p:grpSpPr>
            <p:pic>
              <p:nvPicPr>
                <p:cNvPr id="114" name="Picture 113" descr="Image result for briefcase logo yellow png">
                  <a:extLst>
                    <a:ext uri="{FF2B5EF4-FFF2-40B4-BE49-F238E27FC236}">
                      <a16:creationId xmlns:a16="http://schemas.microsoft.com/office/drawing/2014/main" id="{B27ABBEF-AF64-4AE0-830F-8777A3098FC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8189" y="559026"/>
                  <a:ext cx="457200" cy="4572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15" name="Picture 114" descr="Image result for briefcase logo yellow png">
                  <a:extLst>
                    <a:ext uri="{FF2B5EF4-FFF2-40B4-BE49-F238E27FC236}">
                      <a16:creationId xmlns:a16="http://schemas.microsoft.com/office/drawing/2014/main" id="{20CFF05C-DA29-4A43-A46F-A315C7869F2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6750" y="0"/>
                  <a:ext cx="457200" cy="4572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16" name="Picture 115" descr="Image result for briefcase logo yellow png">
                  <a:extLst>
                    <a:ext uri="{FF2B5EF4-FFF2-40B4-BE49-F238E27FC236}">
                      <a16:creationId xmlns:a16="http://schemas.microsoft.com/office/drawing/2014/main" id="{A97B6B7E-AEBC-4A71-89D9-C9B5B4DAC72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457200" cy="4572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79A559DC-3E8A-48CF-BF7A-12A27CB4C88D}"/>
                  </a:ext>
                </a:extLst>
              </p:cNvPr>
              <p:cNvSpPr txBox="1"/>
              <p:nvPr/>
            </p:nvSpPr>
            <p:spPr>
              <a:xfrm>
                <a:off x="5018089" y="1181171"/>
                <a:ext cx="2818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PH" dirty="0"/>
                  <a:t>1</a:t>
                </a: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16B4B0B6-33B9-4674-ADF9-7437DADF1646}"/>
                  </a:ext>
                </a:extLst>
              </p:cNvPr>
              <p:cNvSpPr txBox="1"/>
              <p:nvPr/>
            </p:nvSpPr>
            <p:spPr>
              <a:xfrm>
                <a:off x="6904724" y="1188010"/>
                <a:ext cx="2818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PH" dirty="0"/>
                  <a:t>3</a:t>
                </a:r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573CA9F3-30C8-4F13-9500-09F5670C832B}"/>
                  </a:ext>
                </a:extLst>
              </p:cNvPr>
              <p:cNvSpPr txBox="1"/>
              <p:nvPr/>
            </p:nvSpPr>
            <p:spPr>
              <a:xfrm>
                <a:off x="5019369" y="1884573"/>
                <a:ext cx="2818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PH" dirty="0"/>
                  <a:t>4</a:t>
                </a:r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A3C16386-2358-4B7D-826D-8E4A2C95CEF1}"/>
                  </a:ext>
                </a:extLst>
              </p:cNvPr>
              <p:cNvSpPr txBox="1"/>
              <p:nvPr/>
            </p:nvSpPr>
            <p:spPr>
              <a:xfrm>
                <a:off x="5954151" y="1914288"/>
                <a:ext cx="2818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PH" dirty="0"/>
                  <a:t>5</a:t>
                </a:r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54309BB8-50CF-4783-8F32-F79183D20E74}"/>
                  </a:ext>
                </a:extLst>
              </p:cNvPr>
              <p:cNvSpPr txBox="1"/>
              <p:nvPr/>
            </p:nvSpPr>
            <p:spPr>
              <a:xfrm>
                <a:off x="6903816" y="1940420"/>
                <a:ext cx="2818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PH" dirty="0"/>
                  <a:t>6</a:t>
                </a: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9815C6F5-E7CF-4D91-AE47-C2553ACEE381}"/>
                  </a:ext>
                </a:extLst>
              </p:cNvPr>
              <p:cNvSpPr txBox="1"/>
              <p:nvPr/>
            </p:nvSpPr>
            <p:spPr>
              <a:xfrm>
                <a:off x="5012127" y="2746984"/>
                <a:ext cx="2818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PH" dirty="0"/>
                  <a:t>7</a:t>
                </a: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47C54119-52EC-4679-9804-4C61F6580B1A}"/>
                  </a:ext>
                </a:extLst>
              </p:cNvPr>
              <p:cNvSpPr txBox="1"/>
              <p:nvPr/>
            </p:nvSpPr>
            <p:spPr>
              <a:xfrm>
                <a:off x="5960900" y="2745396"/>
                <a:ext cx="2818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PH" dirty="0"/>
                  <a:t>8</a:t>
                </a: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3FD3B156-2339-4E50-B5FB-BE4C84FDE556}"/>
                  </a:ext>
                </a:extLst>
              </p:cNvPr>
              <p:cNvSpPr txBox="1"/>
              <p:nvPr/>
            </p:nvSpPr>
            <p:spPr>
              <a:xfrm>
                <a:off x="6903816" y="2745396"/>
                <a:ext cx="2818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PH" dirty="0"/>
                  <a:t>9</a:t>
                </a: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B95D1647-992B-4ABC-B99C-FB127D79936E}"/>
                  </a:ext>
                </a:extLst>
              </p:cNvPr>
              <p:cNvSpPr txBox="1"/>
              <p:nvPr/>
            </p:nvSpPr>
            <p:spPr>
              <a:xfrm>
                <a:off x="4942150" y="3545404"/>
                <a:ext cx="4873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PH" dirty="0"/>
                  <a:t>10</a:t>
                </a:r>
              </a:p>
            </p:txBody>
          </p: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6AC592C0-DA60-49FD-9F47-9FADC1EF6799}"/>
                  </a:ext>
                </a:extLst>
              </p:cNvPr>
              <p:cNvSpPr txBox="1"/>
              <p:nvPr/>
            </p:nvSpPr>
            <p:spPr>
              <a:xfrm>
                <a:off x="5892725" y="3539224"/>
                <a:ext cx="4205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PH" dirty="0"/>
                  <a:t>11</a:t>
                </a:r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346B496A-8D29-49F1-BC1E-49B553E696BD}"/>
                  </a:ext>
                </a:extLst>
              </p:cNvPr>
              <p:cNvSpPr txBox="1"/>
              <p:nvPr/>
            </p:nvSpPr>
            <p:spPr>
              <a:xfrm>
                <a:off x="6845804" y="3571396"/>
                <a:ext cx="4478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PH" dirty="0"/>
                  <a:t>12</a:t>
                </a:r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C5BACDDE-A7D4-45CF-AA60-80A56C36CA63}"/>
                  </a:ext>
                </a:extLst>
              </p:cNvPr>
              <p:cNvSpPr txBox="1"/>
              <p:nvPr/>
            </p:nvSpPr>
            <p:spPr>
              <a:xfrm>
                <a:off x="4964712" y="4359410"/>
                <a:ext cx="4618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PH" dirty="0"/>
                  <a:t>13</a:t>
                </a:r>
              </a:p>
            </p:txBody>
          </p: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44DE426E-C541-4C64-8A3D-6EF20C9A03A9}"/>
                  </a:ext>
                </a:extLst>
              </p:cNvPr>
              <p:cNvSpPr txBox="1"/>
              <p:nvPr/>
            </p:nvSpPr>
            <p:spPr>
              <a:xfrm>
                <a:off x="5887681" y="4352009"/>
                <a:ext cx="4306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PH" dirty="0"/>
                  <a:t>14</a:t>
                </a:r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8F3B0330-2F3A-4AFE-84A1-6C198B115ECE}"/>
                  </a:ext>
                </a:extLst>
              </p:cNvPr>
              <p:cNvSpPr txBox="1"/>
              <p:nvPr/>
            </p:nvSpPr>
            <p:spPr>
              <a:xfrm>
                <a:off x="4964712" y="5275303"/>
                <a:ext cx="4478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PH" dirty="0"/>
                  <a:t>15</a:t>
                </a:r>
              </a:p>
            </p:txBody>
          </p:sp>
        </p:grpSp>
        <p:sp>
          <p:nvSpPr>
            <p:cNvPr id="92" name="Text Box 274">
              <a:extLst>
                <a:ext uri="{FF2B5EF4-FFF2-40B4-BE49-F238E27FC236}">
                  <a16:creationId xmlns:a16="http://schemas.microsoft.com/office/drawing/2014/main" id="{4F948510-88C0-4A12-92F4-C6867FA262B9}"/>
                </a:ext>
              </a:extLst>
            </p:cNvPr>
            <p:cNvSpPr txBox="1"/>
            <p:nvPr/>
          </p:nvSpPr>
          <p:spPr>
            <a:xfrm>
              <a:off x="9720559" y="5030340"/>
              <a:ext cx="1813486" cy="84535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PH" sz="1400" dirty="0">
                  <a:solidFill>
                    <a:srgbClr val="FFFF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Choose a brief case to open. Answer to get reward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36528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11C6E-7611-4058-880E-99F4A541D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PH" dirty="0"/>
              <a:t>FOR SETTINGS:</a:t>
            </a:r>
          </a:p>
        </p:txBody>
      </p:sp>
    </p:spTree>
    <p:extLst>
      <p:ext uri="{BB962C8B-B14F-4D97-AF65-F5344CB8AC3E}">
        <p14:creationId xmlns:p14="http://schemas.microsoft.com/office/powerpoint/2010/main" val="2633103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Group 154">
            <a:extLst>
              <a:ext uri="{FF2B5EF4-FFF2-40B4-BE49-F238E27FC236}">
                <a16:creationId xmlns:a16="http://schemas.microsoft.com/office/drawing/2014/main" id="{B82718F9-F0B1-47A0-A317-2E04D0628742}"/>
              </a:ext>
            </a:extLst>
          </p:cNvPr>
          <p:cNvGrpSpPr/>
          <p:nvPr/>
        </p:nvGrpSpPr>
        <p:grpSpPr>
          <a:xfrm>
            <a:off x="6096000" y="268357"/>
            <a:ext cx="3396903" cy="6321286"/>
            <a:chOff x="0" y="0"/>
            <a:chExt cx="2314575" cy="4276725"/>
          </a:xfrm>
        </p:grpSpPr>
        <p:sp>
          <p:nvSpPr>
            <p:cNvPr id="156" name="Rectangle: Rounded Corners 155">
              <a:extLst>
                <a:ext uri="{FF2B5EF4-FFF2-40B4-BE49-F238E27FC236}">
                  <a16:creationId xmlns:a16="http://schemas.microsoft.com/office/drawing/2014/main" id="{81BB4AE1-AA82-4FF8-A8AB-FDAF06AAE0CD}"/>
                </a:ext>
              </a:extLst>
            </p:cNvPr>
            <p:cNvSpPr/>
            <p:nvPr/>
          </p:nvSpPr>
          <p:spPr>
            <a:xfrm>
              <a:off x="0" y="0"/>
              <a:ext cx="2314575" cy="4276725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PH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9D16D673-AF7D-43BE-BA53-3C7DCBEF605A}"/>
                </a:ext>
              </a:extLst>
            </p:cNvPr>
            <p:cNvSpPr/>
            <p:nvPr/>
          </p:nvSpPr>
          <p:spPr>
            <a:xfrm>
              <a:off x="95250" y="314325"/>
              <a:ext cx="2133600" cy="35147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PH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828FA154-4A52-48A7-9A42-1CE57656BBF8}"/>
                </a:ext>
              </a:extLst>
            </p:cNvPr>
            <p:cNvSpPr/>
            <p:nvPr/>
          </p:nvSpPr>
          <p:spPr>
            <a:xfrm>
              <a:off x="1038225" y="3886200"/>
              <a:ext cx="314325" cy="323850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PH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65CBDFEF-EA85-4390-AA64-6E3E55FBA0C9}"/>
                </a:ext>
              </a:extLst>
            </p:cNvPr>
            <p:cNvSpPr/>
            <p:nvPr/>
          </p:nvSpPr>
          <p:spPr>
            <a:xfrm>
              <a:off x="1009650" y="133350"/>
              <a:ext cx="247650" cy="45719"/>
            </a:xfrm>
            <a:prstGeom prst="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PH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E8A2F0B-3B25-4201-8457-A40B1E224011}"/>
              </a:ext>
            </a:extLst>
          </p:cNvPr>
          <p:cNvGrpSpPr/>
          <p:nvPr/>
        </p:nvGrpSpPr>
        <p:grpSpPr>
          <a:xfrm>
            <a:off x="2077030" y="268357"/>
            <a:ext cx="3396903" cy="6321286"/>
            <a:chOff x="0" y="0"/>
            <a:chExt cx="2314575" cy="4276725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091C9EF7-1292-4F83-A09C-A6BD67BA1291}"/>
                </a:ext>
              </a:extLst>
            </p:cNvPr>
            <p:cNvGrpSpPr/>
            <p:nvPr/>
          </p:nvGrpSpPr>
          <p:grpSpPr>
            <a:xfrm>
              <a:off x="0" y="0"/>
              <a:ext cx="2314575" cy="4276725"/>
              <a:chOff x="0" y="0"/>
              <a:chExt cx="2314575" cy="4276725"/>
            </a:xfrm>
          </p:grpSpPr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BAFF0A4C-E86A-4516-9FA4-2DBA450DCE9B}"/>
                  </a:ext>
                </a:extLst>
              </p:cNvPr>
              <p:cNvSpPr/>
              <p:nvPr/>
            </p:nvSpPr>
            <p:spPr>
              <a:xfrm>
                <a:off x="0" y="0"/>
                <a:ext cx="2314575" cy="4276725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PH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5400A638-8460-44FA-AB10-5F6DC2EF1C99}"/>
                  </a:ext>
                </a:extLst>
              </p:cNvPr>
              <p:cNvSpPr/>
              <p:nvPr/>
            </p:nvSpPr>
            <p:spPr>
              <a:xfrm>
                <a:off x="95250" y="314325"/>
                <a:ext cx="2133600" cy="351472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PH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642E6D7B-8F43-47ED-B854-2BDCAB05A484}"/>
                  </a:ext>
                </a:extLst>
              </p:cNvPr>
              <p:cNvSpPr/>
              <p:nvPr/>
            </p:nvSpPr>
            <p:spPr>
              <a:xfrm>
                <a:off x="1038225" y="3886200"/>
                <a:ext cx="314325" cy="32385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PH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95D40E55-C3AB-44E0-968F-DD881A7C7CA8}"/>
                  </a:ext>
                </a:extLst>
              </p:cNvPr>
              <p:cNvSpPr/>
              <p:nvPr/>
            </p:nvSpPr>
            <p:spPr>
              <a:xfrm>
                <a:off x="1009650" y="133350"/>
                <a:ext cx="247650" cy="4571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PH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CC88401-7773-4304-AA0A-3C5DA57D7A8A}"/>
                </a:ext>
              </a:extLst>
            </p:cNvPr>
            <p:cNvSpPr/>
            <p:nvPr/>
          </p:nvSpPr>
          <p:spPr>
            <a:xfrm>
              <a:off x="95250" y="314325"/>
              <a:ext cx="2133600" cy="35147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PH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92718DA-1EF7-4EC7-BF2C-A0C57FF9F6FD}"/>
              </a:ext>
            </a:extLst>
          </p:cNvPr>
          <p:cNvSpPr/>
          <p:nvPr/>
        </p:nvSpPr>
        <p:spPr>
          <a:xfrm>
            <a:off x="2748023" y="3971026"/>
            <a:ext cx="2180728" cy="394200"/>
          </a:xfrm>
          <a:prstGeom prst="roundRect">
            <a:avLst/>
          </a:prstGeom>
          <a:gradFill flip="none" rotWithShape="1">
            <a:gsLst>
              <a:gs pos="0">
                <a:srgbClr val="CCA000">
                  <a:shade val="30000"/>
                  <a:satMod val="115000"/>
                </a:srgbClr>
              </a:gs>
              <a:gs pos="50000">
                <a:srgbClr val="CCA000">
                  <a:shade val="67500"/>
                  <a:satMod val="115000"/>
                </a:srgbClr>
              </a:gs>
              <a:gs pos="100000">
                <a:srgbClr val="CCA00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START</a:t>
            </a:r>
            <a:endParaRPr lang="en-PH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3" name="Picture 22" descr="Image result for deal or no deal logo png">
            <a:extLst>
              <a:ext uri="{FF2B5EF4-FFF2-40B4-BE49-F238E27FC236}">
                <a16:creationId xmlns:a16="http://schemas.microsoft.com/office/drawing/2014/main" id="{F2AD49DA-57BC-410D-857A-66DAB11965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736" y="1535430"/>
            <a:ext cx="3075385" cy="1548645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398B0B5-EAF9-4ED3-839C-35DE6C0809D0}"/>
              </a:ext>
            </a:extLst>
          </p:cNvPr>
          <p:cNvSpPr/>
          <p:nvPr/>
        </p:nvSpPr>
        <p:spPr>
          <a:xfrm>
            <a:off x="2748023" y="4506012"/>
            <a:ext cx="2180728" cy="394200"/>
          </a:xfrm>
          <a:prstGeom prst="roundRect">
            <a:avLst/>
          </a:prstGeom>
          <a:gradFill flip="none" rotWithShape="1">
            <a:gsLst>
              <a:gs pos="0">
                <a:srgbClr val="CCA000">
                  <a:shade val="30000"/>
                  <a:satMod val="115000"/>
                </a:srgbClr>
              </a:gs>
              <a:gs pos="50000">
                <a:srgbClr val="CCA000">
                  <a:shade val="67500"/>
                  <a:satMod val="115000"/>
                </a:srgbClr>
              </a:gs>
              <a:gs pos="100000">
                <a:srgbClr val="CCA00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SETTINGS</a:t>
            </a:r>
            <a:endParaRPr lang="en-PH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27D1502-7EBE-48C6-B6E8-8D385E0C9781}"/>
              </a:ext>
            </a:extLst>
          </p:cNvPr>
          <p:cNvGrpSpPr/>
          <p:nvPr/>
        </p:nvGrpSpPr>
        <p:grpSpPr>
          <a:xfrm>
            <a:off x="6235791" y="730133"/>
            <a:ext cx="3131301" cy="5194999"/>
            <a:chOff x="6235791" y="730133"/>
            <a:chExt cx="3131301" cy="5194999"/>
          </a:xfrm>
        </p:grpSpPr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83E9069C-DD59-4FB0-8234-B31DEEF6667D}"/>
                </a:ext>
              </a:extLst>
            </p:cNvPr>
            <p:cNvSpPr/>
            <p:nvPr/>
          </p:nvSpPr>
          <p:spPr>
            <a:xfrm>
              <a:off x="6235791" y="730133"/>
              <a:ext cx="3131301" cy="519499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PH"/>
            </a:p>
          </p:txBody>
        </p:sp>
        <p:sp>
          <p:nvSpPr>
            <p:cNvPr id="2" name="Flowchart: Alternate Process 1">
              <a:extLst>
                <a:ext uri="{FF2B5EF4-FFF2-40B4-BE49-F238E27FC236}">
                  <a16:creationId xmlns:a16="http://schemas.microsoft.com/office/drawing/2014/main" id="{A498075F-02F6-4AEA-A352-A61C3CCDC1D4}"/>
                </a:ext>
              </a:extLst>
            </p:cNvPr>
            <p:cNvSpPr/>
            <p:nvPr/>
          </p:nvSpPr>
          <p:spPr>
            <a:xfrm>
              <a:off x="6681396" y="2282209"/>
              <a:ext cx="985422" cy="683581"/>
            </a:xfrm>
            <a:prstGeom prst="flowChartAlternateProcess">
              <a:avLst/>
            </a:prstGeom>
            <a:gradFill flip="none" rotWithShape="1">
              <a:gsLst>
                <a:gs pos="0">
                  <a:srgbClr val="CCA000">
                    <a:shade val="30000"/>
                    <a:satMod val="115000"/>
                  </a:srgbClr>
                </a:gs>
                <a:gs pos="50000">
                  <a:srgbClr val="CCA000">
                    <a:shade val="67500"/>
                    <a:satMod val="115000"/>
                  </a:srgbClr>
                </a:gs>
                <a:gs pos="100000">
                  <a:srgbClr val="CCA000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600" dirty="0">
                  <a:solidFill>
                    <a:schemeClr val="tx1"/>
                  </a:solidFill>
                </a:rPr>
                <a:t>MUSIC</a:t>
              </a:r>
            </a:p>
          </p:txBody>
        </p:sp>
        <p:sp>
          <p:nvSpPr>
            <p:cNvPr id="32" name="Flowchart: Alternate Process 31">
              <a:extLst>
                <a:ext uri="{FF2B5EF4-FFF2-40B4-BE49-F238E27FC236}">
                  <a16:creationId xmlns:a16="http://schemas.microsoft.com/office/drawing/2014/main" id="{B8007035-0D1A-40EB-84E8-FFA0C64A4523}"/>
                </a:ext>
              </a:extLst>
            </p:cNvPr>
            <p:cNvSpPr/>
            <p:nvPr/>
          </p:nvSpPr>
          <p:spPr>
            <a:xfrm>
              <a:off x="7888960" y="2282209"/>
              <a:ext cx="985422" cy="683581"/>
            </a:xfrm>
            <a:prstGeom prst="flowChartAlternateProcess">
              <a:avLst/>
            </a:prstGeom>
            <a:gradFill flip="none" rotWithShape="1">
              <a:gsLst>
                <a:gs pos="0">
                  <a:srgbClr val="CCA000">
                    <a:shade val="30000"/>
                    <a:satMod val="115000"/>
                  </a:srgbClr>
                </a:gs>
                <a:gs pos="50000">
                  <a:srgbClr val="CCA000">
                    <a:shade val="67500"/>
                    <a:satMod val="115000"/>
                  </a:srgbClr>
                </a:gs>
                <a:gs pos="100000">
                  <a:srgbClr val="CCA000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600" dirty="0">
                  <a:solidFill>
                    <a:schemeClr val="tx1"/>
                  </a:solidFill>
                </a:rPr>
                <a:t>SOUND EFFECT</a:t>
              </a:r>
            </a:p>
          </p:txBody>
        </p:sp>
        <p:sp>
          <p:nvSpPr>
            <p:cNvPr id="33" name="Flowchart: Alternate Process 32">
              <a:extLst>
                <a:ext uri="{FF2B5EF4-FFF2-40B4-BE49-F238E27FC236}">
                  <a16:creationId xmlns:a16="http://schemas.microsoft.com/office/drawing/2014/main" id="{6ECAE133-FF66-4E18-A0E6-F76E0144DFF7}"/>
                </a:ext>
              </a:extLst>
            </p:cNvPr>
            <p:cNvSpPr/>
            <p:nvPr/>
          </p:nvSpPr>
          <p:spPr>
            <a:xfrm>
              <a:off x="6674406" y="3575524"/>
              <a:ext cx="2240090" cy="486481"/>
            </a:xfrm>
            <a:prstGeom prst="flowChartAlternateProcess">
              <a:avLst/>
            </a:prstGeom>
            <a:gradFill flip="none" rotWithShape="1">
              <a:gsLst>
                <a:gs pos="0">
                  <a:srgbClr val="CCA000">
                    <a:shade val="30000"/>
                    <a:satMod val="115000"/>
                  </a:srgbClr>
                </a:gs>
                <a:gs pos="50000">
                  <a:srgbClr val="CCA000">
                    <a:shade val="67500"/>
                    <a:satMod val="115000"/>
                  </a:srgbClr>
                </a:gs>
                <a:gs pos="100000">
                  <a:srgbClr val="CCA000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tx1"/>
                  </a:solidFill>
                </a:rPr>
                <a:t>LANGUAGE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88654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04B6A-DF21-4E54-8BF5-A0784A6D5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PH" dirty="0"/>
              <a:t>FOR START:</a:t>
            </a:r>
          </a:p>
        </p:txBody>
      </p:sp>
    </p:spTree>
    <p:extLst>
      <p:ext uri="{BB962C8B-B14F-4D97-AF65-F5344CB8AC3E}">
        <p14:creationId xmlns:p14="http://schemas.microsoft.com/office/powerpoint/2010/main" val="426142783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75D2D177-6724-43DC-8C08-C049002D4C2B}"/>
              </a:ext>
            </a:extLst>
          </p:cNvPr>
          <p:cNvGrpSpPr/>
          <p:nvPr/>
        </p:nvGrpSpPr>
        <p:grpSpPr>
          <a:xfrm>
            <a:off x="411100" y="268357"/>
            <a:ext cx="3396903" cy="6321286"/>
            <a:chOff x="0" y="0"/>
            <a:chExt cx="2314575" cy="4276725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F934A02-DF0A-4A8A-AD09-A198AF23A91B}"/>
                </a:ext>
              </a:extLst>
            </p:cNvPr>
            <p:cNvGrpSpPr/>
            <p:nvPr/>
          </p:nvGrpSpPr>
          <p:grpSpPr>
            <a:xfrm>
              <a:off x="0" y="0"/>
              <a:ext cx="2314575" cy="4276725"/>
              <a:chOff x="0" y="0"/>
              <a:chExt cx="2314575" cy="4276725"/>
            </a:xfrm>
          </p:grpSpPr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CEBC2235-9B87-4855-8841-1985EB3EA101}"/>
                  </a:ext>
                </a:extLst>
              </p:cNvPr>
              <p:cNvSpPr/>
              <p:nvPr/>
            </p:nvSpPr>
            <p:spPr>
              <a:xfrm>
                <a:off x="0" y="0"/>
                <a:ext cx="2314575" cy="4276725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PH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7A576CE4-DFAB-49C5-B8DF-A701F8E266B4}"/>
                  </a:ext>
                </a:extLst>
              </p:cNvPr>
              <p:cNvSpPr/>
              <p:nvPr/>
            </p:nvSpPr>
            <p:spPr>
              <a:xfrm>
                <a:off x="95250" y="314325"/>
                <a:ext cx="2133600" cy="351472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PH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2E2AB07A-7865-4EE8-BB47-C64F6B210515}"/>
                  </a:ext>
                </a:extLst>
              </p:cNvPr>
              <p:cNvSpPr/>
              <p:nvPr/>
            </p:nvSpPr>
            <p:spPr>
              <a:xfrm>
                <a:off x="1038225" y="3886200"/>
                <a:ext cx="314325" cy="323850"/>
              </a:xfrm>
              <a:prstGeom prst="ellipse">
                <a:avLst/>
              </a:prstGeom>
              <a:ln>
                <a:noFill/>
              </a:ln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PH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F7FD58DE-E925-4108-98B2-DAF83DC64A88}"/>
                  </a:ext>
                </a:extLst>
              </p:cNvPr>
              <p:cNvSpPr/>
              <p:nvPr/>
            </p:nvSpPr>
            <p:spPr>
              <a:xfrm>
                <a:off x="1009650" y="133350"/>
                <a:ext cx="247650" cy="45719"/>
              </a:xfrm>
              <a:prstGeom prst="rect">
                <a:avLst/>
              </a:prstGeom>
              <a:ln>
                <a:noFill/>
              </a:ln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PH"/>
              </a:p>
            </p:txBody>
          </p:sp>
        </p:grp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2A562D3-A882-432A-ABF1-0F2AC9F54812}"/>
                </a:ext>
              </a:extLst>
            </p:cNvPr>
            <p:cNvSpPr/>
            <p:nvPr/>
          </p:nvSpPr>
          <p:spPr>
            <a:xfrm>
              <a:off x="95250" y="314325"/>
              <a:ext cx="2133600" cy="351472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PH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5C8D857-5E25-4474-968B-1BDA034EF8F4}"/>
              </a:ext>
            </a:extLst>
          </p:cNvPr>
          <p:cNvSpPr/>
          <p:nvPr/>
        </p:nvSpPr>
        <p:spPr>
          <a:xfrm>
            <a:off x="1082093" y="3971026"/>
            <a:ext cx="2180728" cy="394200"/>
          </a:xfrm>
          <a:prstGeom prst="roundRect">
            <a:avLst/>
          </a:prstGeom>
          <a:gradFill flip="none" rotWithShape="1">
            <a:gsLst>
              <a:gs pos="0">
                <a:srgbClr val="CCA000">
                  <a:shade val="30000"/>
                  <a:satMod val="115000"/>
                </a:srgbClr>
              </a:gs>
              <a:gs pos="50000">
                <a:srgbClr val="CCA000">
                  <a:shade val="67500"/>
                  <a:satMod val="115000"/>
                </a:srgbClr>
              </a:gs>
              <a:gs pos="100000">
                <a:srgbClr val="CCA00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START</a:t>
            </a:r>
            <a:endParaRPr lang="en-PH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9" name="Picture 18" descr="Image result for deal or no deal logo png">
            <a:extLst>
              <a:ext uri="{FF2B5EF4-FFF2-40B4-BE49-F238E27FC236}">
                <a16:creationId xmlns:a16="http://schemas.microsoft.com/office/drawing/2014/main" id="{C6FFDFB5-0D75-453F-9E5B-EBA037BCB4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806" y="1535430"/>
            <a:ext cx="3075385" cy="154864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E8C09EC-45F8-475A-812D-F4F55C0E8348}"/>
              </a:ext>
            </a:extLst>
          </p:cNvPr>
          <p:cNvSpPr/>
          <p:nvPr/>
        </p:nvSpPr>
        <p:spPr>
          <a:xfrm>
            <a:off x="1082093" y="4506012"/>
            <a:ext cx="2180728" cy="394200"/>
          </a:xfrm>
          <a:prstGeom prst="roundRect">
            <a:avLst/>
          </a:prstGeom>
          <a:gradFill flip="none" rotWithShape="1">
            <a:gsLst>
              <a:gs pos="0">
                <a:srgbClr val="CCA000">
                  <a:shade val="30000"/>
                  <a:satMod val="115000"/>
                </a:srgbClr>
              </a:gs>
              <a:gs pos="50000">
                <a:srgbClr val="CCA000">
                  <a:shade val="67500"/>
                  <a:satMod val="115000"/>
                </a:srgbClr>
              </a:gs>
              <a:gs pos="100000">
                <a:srgbClr val="CCA00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10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SETTINGS</a:t>
            </a:r>
            <a:endParaRPr lang="en-PH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E122A119-6CA5-499C-87FB-6AA3AAC4E8F4}"/>
              </a:ext>
            </a:extLst>
          </p:cNvPr>
          <p:cNvSpPr/>
          <p:nvPr/>
        </p:nvSpPr>
        <p:spPr>
          <a:xfrm>
            <a:off x="4397548" y="268357"/>
            <a:ext cx="3396903" cy="63212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PH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4CD9365-93D7-4401-AD1D-0F6FE3414EFF}"/>
              </a:ext>
            </a:extLst>
          </p:cNvPr>
          <p:cNvSpPr/>
          <p:nvPr/>
        </p:nvSpPr>
        <p:spPr>
          <a:xfrm>
            <a:off x="4537338" y="732950"/>
            <a:ext cx="3131302" cy="5194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PH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4E507AC9-096F-401E-A15A-483C28E57438}"/>
              </a:ext>
            </a:extLst>
          </p:cNvPr>
          <p:cNvSpPr/>
          <p:nvPr/>
        </p:nvSpPr>
        <p:spPr>
          <a:xfrm>
            <a:off x="5921262" y="6012421"/>
            <a:ext cx="461308" cy="478672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PH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7616584-94EF-4017-92E2-2BD566648F45}"/>
              </a:ext>
            </a:extLst>
          </p:cNvPr>
          <p:cNvSpPr/>
          <p:nvPr/>
        </p:nvSpPr>
        <p:spPr>
          <a:xfrm>
            <a:off x="5879325" y="465457"/>
            <a:ext cx="363455" cy="6757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PH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3CF76DC-7541-44EF-95E2-88042FA1E606}"/>
              </a:ext>
            </a:extLst>
          </p:cNvPr>
          <p:cNvSpPr/>
          <p:nvPr/>
        </p:nvSpPr>
        <p:spPr>
          <a:xfrm>
            <a:off x="4537337" y="730133"/>
            <a:ext cx="3131301" cy="51949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PH"/>
          </a:p>
        </p:txBody>
      </p:sp>
      <p:pic>
        <p:nvPicPr>
          <p:cNvPr id="85" name="Picture 84" descr="Image result for briefcase logo yellow png">
            <a:extLst>
              <a:ext uri="{FF2B5EF4-FFF2-40B4-BE49-F238E27FC236}">
                <a16:creationId xmlns:a16="http://schemas.microsoft.com/office/drawing/2014/main" id="{FC5B8BF5-4097-449A-AFEB-AC042BD64C9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753" y="1685894"/>
            <a:ext cx="641823" cy="730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Picture 85" descr="Image result for briefcase logo yellow png">
            <a:extLst>
              <a:ext uri="{FF2B5EF4-FFF2-40B4-BE49-F238E27FC236}">
                <a16:creationId xmlns:a16="http://schemas.microsoft.com/office/drawing/2014/main" id="{0235FCAC-F4D0-43D5-BA90-CE9060BD53D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5390" y="1685894"/>
            <a:ext cx="641823" cy="730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Picture 86" descr="Image result for briefcase logo yellow png">
            <a:extLst>
              <a:ext uri="{FF2B5EF4-FFF2-40B4-BE49-F238E27FC236}">
                <a16:creationId xmlns:a16="http://schemas.microsoft.com/office/drawing/2014/main" id="{758CD28B-13CD-456B-9303-68E4CD4BAA1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9398" y="1685894"/>
            <a:ext cx="641823" cy="730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Picture 81" descr="Image result for briefcase logo yellow png">
            <a:extLst>
              <a:ext uri="{FF2B5EF4-FFF2-40B4-BE49-F238E27FC236}">
                <a16:creationId xmlns:a16="http://schemas.microsoft.com/office/drawing/2014/main" id="{250EDF7B-65F2-4E26-97E8-AE896277464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0770" y="955574"/>
            <a:ext cx="641823" cy="730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Picture 82" descr="Image result for briefcase logo yellow png">
            <a:extLst>
              <a:ext uri="{FF2B5EF4-FFF2-40B4-BE49-F238E27FC236}">
                <a16:creationId xmlns:a16="http://schemas.microsoft.com/office/drawing/2014/main" id="{29B72E28-AF9E-4567-856D-0206E655EA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1407" y="955574"/>
            <a:ext cx="641823" cy="730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Picture 83" descr="Image result for briefcase logo yellow png">
            <a:extLst>
              <a:ext uri="{FF2B5EF4-FFF2-40B4-BE49-F238E27FC236}">
                <a16:creationId xmlns:a16="http://schemas.microsoft.com/office/drawing/2014/main" id="{E94EF950-1686-4750-8202-C4BD4D5A6EC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415" y="955574"/>
            <a:ext cx="641823" cy="730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Picture 78" descr="Image result for briefcase logo yellow png">
            <a:extLst>
              <a:ext uri="{FF2B5EF4-FFF2-40B4-BE49-F238E27FC236}">
                <a16:creationId xmlns:a16="http://schemas.microsoft.com/office/drawing/2014/main" id="{208FA74B-FEDE-4426-8A12-0A9CAFBED1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7765" y="2498762"/>
            <a:ext cx="641823" cy="730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Picture 79" descr="Image result for briefcase logo yellow png">
            <a:extLst>
              <a:ext uri="{FF2B5EF4-FFF2-40B4-BE49-F238E27FC236}">
                <a16:creationId xmlns:a16="http://schemas.microsoft.com/office/drawing/2014/main" id="{AB44AD65-8ECE-4D0F-B684-EB1990E0665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8402" y="2498762"/>
            <a:ext cx="641823" cy="730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Picture 80" descr="Image result for briefcase logo yellow png">
            <a:extLst>
              <a:ext uri="{FF2B5EF4-FFF2-40B4-BE49-F238E27FC236}">
                <a16:creationId xmlns:a16="http://schemas.microsoft.com/office/drawing/2014/main" id="{AB62161A-14A2-4416-BD8A-BB9C388FD9B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2410" y="2498762"/>
            <a:ext cx="641823" cy="730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Picture 75" descr="Image result for briefcase logo yellow png">
            <a:extLst>
              <a:ext uri="{FF2B5EF4-FFF2-40B4-BE49-F238E27FC236}">
                <a16:creationId xmlns:a16="http://schemas.microsoft.com/office/drawing/2014/main" id="{F4E6109F-1B91-4FA0-960E-808CE28B987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753" y="3327632"/>
            <a:ext cx="641823" cy="730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Picture 76" descr="Image result for briefcase logo yellow png">
            <a:extLst>
              <a:ext uri="{FF2B5EF4-FFF2-40B4-BE49-F238E27FC236}">
                <a16:creationId xmlns:a16="http://schemas.microsoft.com/office/drawing/2014/main" id="{082F691F-E235-4F8E-AD2A-5C38729C9D7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5390" y="3327632"/>
            <a:ext cx="641823" cy="730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Picture 77" descr="Image result for briefcase logo yellow png">
            <a:extLst>
              <a:ext uri="{FF2B5EF4-FFF2-40B4-BE49-F238E27FC236}">
                <a16:creationId xmlns:a16="http://schemas.microsoft.com/office/drawing/2014/main" id="{778D21D3-42DF-4D57-8AA2-93493ABB2C5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9398" y="3327632"/>
            <a:ext cx="641823" cy="730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Picture 72" descr="Image result for briefcase logo yellow png">
            <a:extLst>
              <a:ext uri="{FF2B5EF4-FFF2-40B4-BE49-F238E27FC236}">
                <a16:creationId xmlns:a16="http://schemas.microsoft.com/office/drawing/2014/main" id="{AE03E74A-3560-4C46-87F4-69E01BDBB55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753" y="4140852"/>
            <a:ext cx="641823" cy="730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Picture 73" descr="Image result for briefcase logo yellow png">
            <a:extLst>
              <a:ext uri="{FF2B5EF4-FFF2-40B4-BE49-F238E27FC236}">
                <a16:creationId xmlns:a16="http://schemas.microsoft.com/office/drawing/2014/main" id="{1CC18316-2C38-4B96-91ED-223255FE249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5390" y="4140852"/>
            <a:ext cx="641823" cy="730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Picture 74" descr="Image result for briefcase logo yellow png">
            <a:extLst>
              <a:ext uri="{FF2B5EF4-FFF2-40B4-BE49-F238E27FC236}">
                <a16:creationId xmlns:a16="http://schemas.microsoft.com/office/drawing/2014/main" id="{2CA9D1D6-4C3C-40AD-8BEE-B71D573ADD2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9398" y="4140852"/>
            <a:ext cx="641823" cy="73032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0A27B22-31D5-45DA-ACA6-1706B05B9E12}"/>
              </a:ext>
            </a:extLst>
          </p:cNvPr>
          <p:cNvSpPr txBox="1"/>
          <p:nvPr/>
        </p:nvSpPr>
        <p:spPr>
          <a:xfrm>
            <a:off x="5018089" y="1181171"/>
            <a:ext cx="281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1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D0E8235-B9EC-4642-8E00-EC9D624A8049}"/>
              </a:ext>
            </a:extLst>
          </p:cNvPr>
          <p:cNvSpPr txBox="1"/>
          <p:nvPr/>
        </p:nvSpPr>
        <p:spPr>
          <a:xfrm>
            <a:off x="5955059" y="1183968"/>
            <a:ext cx="281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2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E952A00-10E5-4EFF-936D-AE14DFE8D491}"/>
              </a:ext>
            </a:extLst>
          </p:cNvPr>
          <p:cNvSpPr txBox="1"/>
          <p:nvPr/>
        </p:nvSpPr>
        <p:spPr>
          <a:xfrm>
            <a:off x="6904724" y="1188010"/>
            <a:ext cx="281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3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F5A5E1A-52D9-4378-946B-BB1E0506E0E8}"/>
              </a:ext>
            </a:extLst>
          </p:cNvPr>
          <p:cNvSpPr txBox="1"/>
          <p:nvPr/>
        </p:nvSpPr>
        <p:spPr>
          <a:xfrm>
            <a:off x="5019369" y="1884573"/>
            <a:ext cx="281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4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BF552E5-1418-40C8-9834-7074339681E3}"/>
              </a:ext>
            </a:extLst>
          </p:cNvPr>
          <p:cNvSpPr txBox="1"/>
          <p:nvPr/>
        </p:nvSpPr>
        <p:spPr>
          <a:xfrm>
            <a:off x="5954151" y="1914288"/>
            <a:ext cx="281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5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CA5A0C2-76E1-49AF-8143-87B6C8110E6B}"/>
              </a:ext>
            </a:extLst>
          </p:cNvPr>
          <p:cNvSpPr txBox="1"/>
          <p:nvPr/>
        </p:nvSpPr>
        <p:spPr>
          <a:xfrm>
            <a:off x="6903816" y="1940420"/>
            <a:ext cx="281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6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5AE1D24-B2B4-4526-91FF-242F697EDBF3}"/>
              </a:ext>
            </a:extLst>
          </p:cNvPr>
          <p:cNvSpPr txBox="1"/>
          <p:nvPr/>
        </p:nvSpPr>
        <p:spPr>
          <a:xfrm>
            <a:off x="5012127" y="2746984"/>
            <a:ext cx="281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7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7EE0712-B5A6-44A4-A035-F2CB78CA6C13}"/>
              </a:ext>
            </a:extLst>
          </p:cNvPr>
          <p:cNvSpPr txBox="1"/>
          <p:nvPr/>
        </p:nvSpPr>
        <p:spPr>
          <a:xfrm>
            <a:off x="5960900" y="2745396"/>
            <a:ext cx="281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8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3CC002B-0F95-4ADF-85B7-413AE9D5E637}"/>
              </a:ext>
            </a:extLst>
          </p:cNvPr>
          <p:cNvSpPr txBox="1"/>
          <p:nvPr/>
        </p:nvSpPr>
        <p:spPr>
          <a:xfrm>
            <a:off x="6903816" y="2745396"/>
            <a:ext cx="281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9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A6B1F43-1256-46F9-8E1E-5916762099A2}"/>
              </a:ext>
            </a:extLst>
          </p:cNvPr>
          <p:cNvSpPr txBox="1"/>
          <p:nvPr/>
        </p:nvSpPr>
        <p:spPr>
          <a:xfrm>
            <a:off x="4942150" y="3545404"/>
            <a:ext cx="48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10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8C1DD45-42C1-4482-B572-599AA15D9BAB}"/>
              </a:ext>
            </a:extLst>
          </p:cNvPr>
          <p:cNvSpPr txBox="1"/>
          <p:nvPr/>
        </p:nvSpPr>
        <p:spPr>
          <a:xfrm>
            <a:off x="5892725" y="3539224"/>
            <a:ext cx="420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11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CB78C67-C0D6-45B0-841E-15AC4F7EDB80}"/>
              </a:ext>
            </a:extLst>
          </p:cNvPr>
          <p:cNvSpPr txBox="1"/>
          <p:nvPr/>
        </p:nvSpPr>
        <p:spPr>
          <a:xfrm>
            <a:off x="6845804" y="3571396"/>
            <a:ext cx="447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12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65F3883-5672-4C25-9E4F-49B04DAAA97B}"/>
              </a:ext>
            </a:extLst>
          </p:cNvPr>
          <p:cNvSpPr txBox="1"/>
          <p:nvPr/>
        </p:nvSpPr>
        <p:spPr>
          <a:xfrm>
            <a:off x="4964712" y="4359410"/>
            <a:ext cx="461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13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F382B02-C769-4C9F-BEF8-4FEB87919E30}"/>
              </a:ext>
            </a:extLst>
          </p:cNvPr>
          <p:cNvSpPr txBox="1"/>
          <p:nvPr/>
        </p:nvSpPr>
        <p:spPr>
          <a:xfrm>
            <a:off x="5887681" y="4352009"/>
            <a:ext cx="430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14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F6541333-EE14-4A17-8819-95EE2BF7E322}"/>
              </a:ext>
            </a:extLst>
          </p:cNvPr>
          <p:cNvSpPr txBox="1"/>
          <p:nvPr/>
        </p:nvSpPr>
        <p:spPr>
          <a:xfrm>
            <a:off x="6845804" y="4359410"/>
            <a:ext cx="447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15</a:t>
            </a:r>
          </a:p>
        </p:txBody>
      </p:sp>
      <p:sp>
        <p:nvSpPr>
          <p:cNvPr id="144" name="Text Box 274">
            <a:extLst>
              <a:ext uri="{FF2B5EF4-FFF2-40B4-BE49-F238E27FC236}">
                <a16:creationId xmlns:a16="http://schemas.microsoft.com/office/drawing/2014/main" id="{3294D036-96E0-496D-AD66-88A46C4CFC8B}"/>
              </a:ext>
            </a:extLst>
          </p:cNvPr>
          <p:cNvSpPr txBox="1"/>
          <p:nvPr/>
        </p:nvSpPr>
        <p:spPr>
          <a:xfrm>
            <a:off x="4825415" y="5057074"/>
            <a:ext cx="2468258" cy="84535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PH" sz="2000" dirty="0">
                <a:solidFill>
                  <a:srgbClr val="FFFF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Choose your briefcase.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689C207-4F9A-47F4-8B3E-87DFE3388E5B}"/>
              </a:ext>
            </a:extLst>
          </p:cNvPr>
          <p:cNvGrpSpPr/>
          <p:nvPr/>
        </p:nvGrpSpPr>
        <p:grpSpPr>
          <a:xfrm>
            <a:off x="8314080" y="268357"/>
            <a:ext cx="3396903" cy="6321286"/>
            <a:chOff x="8314080" y="268357"/>
            <a:chExt cx="3396903" cy="6321286"/>
          </a:xfrm>
        </p:grpSpPr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706B5B59-FF10-4AB9-B1DB-806E271D640B}"/>
                </a:ext>
              </a:extLst>
            </p:cNvPr>
            <p:cNvGrpSpPr/>
            <p:nvPr/>
          </p:nvGrpSpPr>
          <p:grpSpPr>
            <a:xfrm>
              <a:off x="8314080" y="268357"/>
              <a:ext cx="3396903" cy="6321286"/>
              <a:chOff x="4397548" y="268357"/>
              <a:chExt cx="3396903" cy="6321286"/>
            </a:xfrm>
          </p:grpSpPr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6BEE198F-EF23-4DB7-8F15-2DF38BE0BFD6}"/>
                  </a:ext>
                </a:extLst>
              </p:cNvPr>
              <p:cNvGrpSpPr/>
              <p:nvPr/>
            </p:nvGrpSpPr>
            <p:grpSpPr>
              <a:xfrm>
                <a:off x="4397548" y="268357"/>
                <a:ext cx="3396903" cy="6321286"/>
                <a:chOff x="0" y="0"/>
                <a:chExt cx="2314575" cy="4276725"/>
              </a:xfrm>
            </p:grpSpPr>
            <p:sp>
              <p:nvSpPr>
                <p:cNvPr id="140" name="Rectangle: Rounded Corners 139">
                  <a:extLst>
                    <a:ext uri="{FF2B5EF4-FFF2-40B4-BE49-F238E27FC236}">
                      <a16:creationId xmlns:a16="http://schemas.microsoft.com/office/drawing/2014/main" id="{C8E67CBF-F248-4289-B3BB-A81F827E13DF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2314575" cy="4276725"/>
                </a:xfrm>
                <a:prstGeom prst="round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PH"/>
                </a:p>
              </p:txBody>
            </p:sp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3B8B33ED-004C-4E84-A159-6BA218406DD3}"/>
                    </a:ext>
                  </a:extLst>
                </p:cNvPr>
                <p:cNvSpPr/>
                <p:nvPr/>
              </p:nvSpPr>
              <p:spPr>
                <a:xfrm>
                  <a:off x="95250" y="314325"/>
                  <a:ext cx="2133600" cy="3514725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PH"/>
                </a:p>
              </p:txBody>
            </p:sp>
            <p:sp>
              <p:nvSpPr>
                <p:cNvPr id="142" name="Oval 141">
                  <a:extLst>
                    <a:ext uri="{FF2B5EF4-FFF2-40B4-BE49-F238E27FC236}">
                      <a16:creationId xmlns:a16="http://schemas.microsoft.com/office/drawing/2014/main" id="{5D0F8C58-2F6A-4037-ACDF-64834EDF9010}"/>
                    </a:ext>
                  </a:extLst>
                </p:cNvPr>
                <p:cNvSpPr/>
                <p:nvPr/>
              </p:nvSpPr>
              <p:spPr>
                <a:xfrm>
                  <a:off x="1038225" y="3886200"/>
                  <a:ext cx="314325" cy="323850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PH"/>
                </a:p>
              </p:txBody>
            </p:sp>
            <p:sp>
              <p:nvSpPr>
                <p:cNvPr id="143" name="Rectangle 142">
                  <a:extLst>
                    <a:ext uri="{FF2B5EF4-FFF2-40B4-BE49-F238E27FC236}">
                      <a16:creationId xmlns:a16="http://schemas.microsoft.com/office/drawing/2014/main" id="{B7D3CFAC-CFA2-4BB3-99A4-4463C9953229}"/>
                    </a:ext>
                  </a:extLst>
                </p:cNvPr>
                <p:cNvSpPr/>
                <p:nvPr/>
              </p:nvSpPr>
              <p:spPr>
                <a:xfrm>
                  <a:off x="1009650" y="133350"/>
                  <a:ext cx="247650" cy="45719"/>
                </a:xfrm>
                <a:prstGeom prst="rect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PH"/>
                </a:p>
              </p:txBody>
            </p:sp>
          </p:grp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2D528EC3-C7A1-4B93-88C3-E96D26E731E4}"/>
                  </a:ext>
                </a:extLst>
              </p:cNvPr>
              <p:cNvSpPr/>
              <p:nvPr/>
            </p:nvSpPr>
            <p:spPr>
              <a:xfrm>
                <a:off x="4537337" y="730133"/>
                <a:ext cx="3131301" cy="519499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PH"/>
              </a:p>
            </p:txBody>
          </p:sp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F8AC21B1-F8FB-4935-ADEA-BFF8B637BE57}"/>
                  </a:ext>
                </a:extLst>
              </p:cNvPr>
              <p:cNvGrpSpPr/>
              <p:nvPr/>
            </p:nvGrpSpPr>
            <p:grpSpPr>
              <a:xfrm>
                <a:off x="4839398" y="1685894"/>
                <a:ext cx="2527178" cy="730320"/>
                <a:chOff x="0" y="0"/>
                <a:chExt cx="1800225" cy="457200"/>
              </a:xfrm>
            </p:grpSpPr>
            <p:pic>
              <p:nvPicPr>
                <p:cNvPr id="137" name="Picture 136" descr="Image result for briefcase logo yellow png">
                  <a:extLst>
                    <a:ext uri="{FF2B5EF4-FFF2-40B4-BE49-F238E27FC236}">
                      <a16:creationId xmlns:a16="http://schemas.microsoft.com/office/drawing/2014/main" id="{C9C4F5BA-EBD1-42E1-A6C9-2FD796893D1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43025" y="0"/>
                  <a:ext cx="457200" cy="4572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38" name="Picture 137" descr="Image result for briefcase logo yellow png">
                  <a:extLst>
                    <a:ext uri="{FF2B5EF4-FFF2-40B4-BE49-F238E27FC236}">
                      <a16:creationId xmlns:a16="http://schemas.microsoft.com/office/drawing/2014/main" id="{CB1042DC-B44D-4E81-BB7F-7BFC907438B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6750" y="0"/>
                  <a:ext cx="457200" cy="4572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39" name="Picture 138" descr="Image result for briefcase logo yellow png">
                  <a:extLst>
                    <a:ext uri="{FF2B5EF4-FFF2-40B4-BE49-F238E27FC236}">
                      <a16:creationId xmlns:a16="http://schemas.microsoft.com/office/drawing/2014/main" id="{E18B45E1-E157-4E5F-B8FE-205E08078F1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457200" cy="4572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106" name="Group 105">
                <a:extLst>
                  <a:ext uri="{FF2B5EF4-FFF2-40B4-BE49-F238E27FC236}">
                    <a16:creationId xmlns:a16="http://schemas.microsoft.com/office/drawing/2014/main" id="{64F92DE7-03A5-4EBE-A5DA-EF49239C8219}"/>
                  </a:ext>
                </a:extLst>
              </p:cNvPr>
              <p:cNvGrpSpPr/>
              <p:nvPr/>
            </p:nvGrpSpPr>
            <p:grpSpPr>
              <a:xfrm>
                <a:off x="4825415" y="955574"/>
                <a:ext cx="2527178" cy="730320"/>
                <a:chOff x="0" y="0"/>
                <a:chExt cx="1800225" cy="457200"/>
              </a:xfrm>
            </p:grpSpPr>
            <p:pic>
              <p:nvPicPr>
                <p:cNvPr id="134" name="Picture 133" descr="Image result for briefcase logo yellow png">
                  <a:extLst>
                    <a:ext uri="{FF2B5EF4-FFF2-40B4-BE49-F238E27FC236}">
                      <a16:creationId xmlns:a16="http://schemas.microsoft.com/office/drawing/2014/main" id="{3A10C4A8-B3A6-4673-836D-037ACF969DB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43025" y="0"/>
                  <a:ext cx="457200" cy="4572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35" name="Picture 134" descr="Image result for briefcase logo yellow png">
                  <a:extLst>
                    <a:ext uri="{FF2B5EF4-FFF2-40B4-BE49-F238E27FC236}">
                      <a16:creationId xmlns:a16="http://schemas.microsoft.com/office/drawing/2014/main" id="{6859C629-355C-4E01-95CB-BB1BAF01257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6750" y="0"/>
                  <a:ext cx="457200" cy="4572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36" name="Picture 135" descr="Image result for briefcase logo yellow png">
                  <a:extLst>
                    <a:ext uri="{FF2B5EF4-FFF2-40B4-BE49-F238E27FC236}">
                      <a16:creationId xmlns:a16="http://schemas.microsoft.com/office/drawing/2014/main" id="{2C081EC6-0E8B-480A-AADF-032B363EFED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457200" cy="4572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107" name="Group 106">
                <a:extLst>
                  <a:ext uri="{FF2B5EF4-FFF2-40B4-BE49-F238E27FC236}">
                    <a16:creationId xmlns:a16="http://schemas.microsoft.com/office/drawing/2014/main" id="{45BB57B2-200B-425D-B80C-D131D63A2E21}"/>
                  </a:ext>
                </a:extLst>
              </p:cNvPr>
              <p:cNvGrpSpPr/>
              <p:nvPr/>
            </p:nvGrpSpPr>
            <p:grpSpPr>
              <a:xfrm>
                <a:off x="4832410" y="2498762"/>
                <a:ext cx="2527178" cy="730320"/>
                <a:chOff x="0" y="0"/>
                <a:chExt cx="1800225" cy="457200"/>
              </a:xfrm>
            </p:grpSpPr>
            <p:pic>
              <p:nvPicPr>
                <p:cNvPr id="131" name="Picture 130" descr="Image result for briefcase logo yellow png">
                  <a:extLst>
                    <a:ext uri="{FF2B5EF4-FFF2-40B4-BE49-F238E27FC236}">
                      <a16:creationId xmlns:a16="http://schemas.microsoft.com/office/drawing/2014/main" id="{592EA1D6-68BA-4EBD-945F-4B09FBF8452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43025" y="0"/>
                  <a:ext cx="457200" cy="4572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32" name="Picture 131" descr="Image result for briefcase logo yellow png">
                  <a:extLst>
                    <a:ext uri="{FF2B5EF4-FFF2-40B4-BE49-F238E27FC236}">
                      <a16:creationId xmlns:a16="http://schemas.microsoft.com/office/drawing/2014/main" id="{8D2A35AC-A7EE-4C2D-8C45-17C703AA24D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6750" y="0"/>
                  <a:ext cx="457200" cy="4572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33" name="Picture 132" descr="Image result for briefcase logo yellow png">
                  <a:extLst>
                    <a:ext uri="{FF2B5EF4-FFF2-40B4-BE49-F238E27FC236}">
                      <a16:creationId xmlns:a16="http://schemas.microsoft.com/office/drawing/2014/main" id="{951896B0-CF33-49D2-BFEE-0A4FA959310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457200" cy="4572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108" name="Group 107">
                <a:extLst>
                  <a:ext uri="{FF2B5EF4-FFF2-40B4-BE49-F238E27FC236}">
                    <a16:creationId xmlns:a16="http://schemas.microsoft.com/office/drawing/2014/main" id="{A6AF0D1B-E438-489F-A152-EE40EF23FA34}"/>
                  </a:ext>
                </a:extLst>
              </p:cNvPr>
              <p:cNvGrpSpPr/>
              <p:nvPr/>
            </p:nvGrpSpPr>
            <p:grpSpPr>
              <a:xfrm>
                <a:off x="4839398" y="3327632"/>
                <a:ext cx="2527178" cy="730320"/>
                <a:chOff x="0" y="0"/>
                <a:chExt cx="1800225" cy="457200"/>
              </a:xfrm>
            </p:grpSpPr>
            <p:pic>
              <p:nvPicPr>
                <p:cNvPr id="128" name="Picture 127" descr="Image result for briefcase logo yellow png">
                  <a:extLst>
                    <a:ext uri="{FF2B5EF4-FFF2-40B4-BE49-F238E27FC236}">
                      <a16:creationId xmlns:a16="http://schemas.microsoft.com/office/drawing/2014/main" id="{71E1B13D-4CCD-4B60-8837-650B0D27E99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43025" y="0"/>
                  <a:ext cx="457200" cy="4572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29" name="Picture 128" descr="Image result for briefcase logo yellow png">
                  <a:extLst>
                    <a:ext uri="{FF2B5EF4-FFF2-40B4-BE49-F238E27FC236}">
                      <a16:creationId xmlns:a16="http://schemas.microsoft.com/office/drawing/2014/main" id="{8E192280-464D-49BC-9868-3EC62712EC1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6750" y="0"/>
                  <a:ext cx="457200" cy="4572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30" name="Picture 129" descr="Image result for briefcase logo yellow png">
                  <a:extLst>
                    <a:ext uri="{FF2B5EF4-FFF2-40B4-BE49-F238E27FC236}">
                      <a16:creationId xmlns:a16="http://schemas.microsoft.com/office/drawing/2014/main" id="{09B20009-A7E5-498E-85FE-F3DB940B33D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457200" cy="4572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470A42B1-7F0C-4CA2-A7FE-A4219766ED59}"/>
                  </a:ext>
                </a:extLst>
              </p:cNvPr>
              <p:cNvGrpSpPr/>
              <p:nvPr/>
            </p:nvGrpSpPr>
            <p:grpSpPr>
              <a:xfrm>
                <a:off x="4839398" y="4140852"/>
                <a:ext cx="1577815" cy="1623294"/>
                <a:chOff x="0" y="0"/>
                <a:chExt cx="1123950" cy="1016226"/>
              </a:xfrm>
            </p:grpSpPr>
            <p:pic>
              <p:nvPicPr>
                <p:cNvPr id="125" name="Picture 124" descr="Image result for briefcase logo yellow png">
                  <a:extLst>
                    <a:ext uri="{FF2B5EF4-FFF2-40B4-BE49-F238E27FC236}">
                      <a16:creationId xmlns:a16="http://schemas.microsoft.com/office/drawing/2014/main" id="{9547590B-5D94-483A-8154-CE3DC9DED36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8189" y="559026"/>
                  <a:ext cx="457200" cy="4572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26" name="Picture 125" descr="Image result for briefcase logo yellow png">
                  <a:extLst>
                    <a:ext uri="{FF2B5EF4-FFF2-40B4-BE49-F238E27FC236}">
                      <a16:creationId xmlns:a16="http://schemas.microsoft.com/office/drawing/2014/main" id="{FADF8AEF-C750-4253-BF84-F2DC77A6D9D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6750" y="0"/>
                  <a:ext cx="457200" cy="4572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27" name="Picture 126" descr="Image result for briefcase logo yellow png">
                  <a:extLst>
                    <a:ext uri="{FF2B5EF4-FFF2-40B4-BE49-F238E27FC236}">
                      <a16:creationId xmlns:a16="http://schemas.microsoft.com/office/drawing/2014/main" id="{30B4AC0F-FBF6-4585-8B3E-772861C3F91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457200" cy="4572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7AE508C8-24AB-460E-8EF3-D4535CB0E370}"/>
                  </a:ext>
                </a:extLst>
              </p:cNvPr>
              <p:cNvSpPr txBox="1"/>
              <p:nvPr/>
            </p:nvSpPr>
            <p:spPr>
              <a:xfrm>
                <a:off x="5018089" y="1181171"/>
                <a:ext cx="2818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PH" dirty="0"/>
                  <a:t>1</a:t>
                </a:r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A3EEAD9A-0BC7-4652-A900-39322C8EDCF2}"/>
                  </a:ext>
                </a:extLst>
              </p:cNvPr>
              <p:cNvSpPr txBox="1"/>
              <p:nvPr/>
            </p:nvSpPr>
            <p:spPr>
              <a:xfrm>
                <a:off x="5955059" y="1183968"/>
                <a:ext cx="2818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PH" dirty="0"/>
                  <a:t>2</a:t>
                </a:r>
              </a:p>
            </p:txBody>
          </p: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69378CD5-96E5-4BD4-80AC-FF1A9DEA450E}"/>
                  </a:ext>
                </a:extLst>
              </p:cNvPr>
              <p:cNvSpPr txBox="1"/>
              <p:nvPr/>
            </p:nvSpPr>
            <p:spPr>
              <a:xfrm>
                <a:off x="6904724" y="1188010"/>
                <a:ext cx="2818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PH" dirty="0"/>
                  <a:t>3</a:t>
                </a:r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8FC31B0C-987E-40D2-B712-B544E93BA115}"/>
                  </a:ext>
                </a:extLst>
              </p:cNvPr>
              <p:cNvSpPr txBox="1"/>
              <p:nvPr/>
            </p:nvSpPr>
            <p:spPr>
              <a:xfrm>
                <a:off x="5019369" y="1884573"/>
                <a:ext cx="2818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PH" dirty="0"/>
                  <a:t>4</a:t>
                </a:r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33C9DFEC-937C-402A-864A-DBD42FEB033A}"/>
                  </a:ext>
                </a:extLst>
              </p:cNvPr>
              <p:cNvSpPr txBox="1"/>
              <p:nvPr/>
            </p:nvSpPr>
            <p:spPr>
              <a:xfrm>
                <a:off x="5954151" y="1914288"/>
                <a:ext cx="2818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PH" dirty="0"/>
                  <a:t>5</a:t>
                </a:r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580E66E2-B594-4FAC-8E71-EBC47746A4F1}"/>
                  </a:ext>
                </a:extLst>
              </p:cNvPr>
              <p:cNvSpPr txBox="1"/>
              <p:nvPr/>
            </p:nvSpPr>
            <p:spPr>
              <a:xfrm>
                <a:off x="6903816" y="1940420"/>
                <a:ext cx="2818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PH" dirty="0"/>
                  <a:t>6</a:t>
                </a:r>
              </a:p>
            </p:txBody>
          </p: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DFDC1A2A-8D68-4D2D-B32E-5CC28DCF6C86}"/>
                  </a:ext>
                </a:extLst>
              </p:cNvPr>
              <p:cNvSpPr txBox="1"/>
              <p:nvPr/>
            </p:nvSpPr>
            <p:spPr>
              <a:xfrm>
                <a:off x="5012127" y="2746984"/>
                <a:ext cx="2818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PH" dirty="0"/>
                  <a:t>7</a:t>
                </a:r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183F7EAF-7CC0-4A91-84A6-390D7C0EACF6}"/>
                  </a:ext>
                </a:extLst>
              </p:cNvPr>
              <p:cNvSpPr txBox="1"/>
              <p:nvPr/>
            </p:nvSpPr>
            <p:spPr>
              <a:xfrm>
                <a:off x="5960900" y="2745396"/>
                <a:ext cx="2818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PH" dirty="0"/>
                  <a:t>8</a:t>
                </a:r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D575F4BD-05A1-4F1A-8430-23DA65AA2665}"/>
                  </a:ext>
                </a:extLst>
              </p:cNvPr>
              <p:cNvSpPr txBox="1"/>
              <p:nvPr/>
            </p:nvSpPr>
            <p:spPr>
              <a:xfrm>
                <a:off x="6903816" y="2745396"/>
                <a:ext cx="2818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PH" dirty="0"/>
                  <a:t>9</a:t>
                </a:r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A9984804-5649-44F4-8B83-E4B23BE97A8A}"/>
                  </a:ext>
                </a:extLst>
              </p:cNvPr>
              <p:cNvSpPr txBox="1"/>
              <p:nvPr/>
            </p:nvSpPr>
            <p:spPr>
              <a:xfrm>
                <a:off x="4942150" y="3545404"/>
                <a:ext cx="4873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PH" dirty="0"/>
                  <a:t>10</a:t>
                </a:r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C960C60B-168B-451E-ACE6-2BAE189B8C30}"/>
                  </a:ext>
                </a:extLst>
              </p:cNvPr>
              <p:cNvSpPr txBox="1"/>
              <p:nvPr/>
            </p:nvSpPr>
            <p:spPr>
              <a:xfrm>
                <a:off x="5892725" y="3539224"/>
                <a:ext cx="4205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PH" dirty="0"/>
                  <a:t>11</a:t>
                </a:r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498AB17F-BF9D-4809-9EEA-C5ABC7219B03}"/>
                  </a:ext>
                </a:extLst>
              </p:cNvPr>
              <p:cNvSpPr txBox="1"/>
              <p:nvPr/>
            </p:nvSpPr>
            <p:spPr>
              <a:xfrm>
                <a:off x="6845804" y="3571396"/>
                <a:ext cx="4478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PH" dirty="0"/>
                  <a:t>12</a:t>
                </a:r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06D6B485-1ADB-4505-B550-D9569C1393E1}"/>
                  </a:ext>
                </a:extLst>
              </p:cNvPr>
              <p:cNvSpPr txBox="1"/>
              <p:nvPr/>
            </p:nvSpPr>
            <p:spPr>
              <a:xfrm>
                <a:off x="4964712" y="4359410"/>
                <a:ext cx="4618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PH" dirty="0"/>
                  <a:t>13</a:t>
                </a:r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135D05D1-0BCB-445C-A01B-BD0B430209B1}"/>
                  </a:ext>
                </a:extLst>
              </p:cNvPr>
              <p:cNvSpPr txBox="1"/>
              <p:nvPr/>
            </p:nvSpPr>
            <p:spPr>
              <a:xfrm>
                <a:off x="5887681" y="4352009"/>
                <a:ext cx="4306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PH" dirty="0"/>
                  <a:t>14</a:t>
                </a:r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173B3A43-DB2C-494E-B612-9F8782992315}"/>
                  </a:ext>
                </a:extLst>
              </p:cNvPr>
              <p:cNvSpPr txBox="1"/>
              <p:nvPr/>
            </p:nvSpPr>
            <p:spPr>
              <a:xfrm>
                <a:off x="4964712" y="5275303"/>
                <a:ext cx="4478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PH" dirty="0"/>
                  <a:t>15</a:t>
                </a:r>
              </a:p>
            </p:txBody>
          </p:sp>
        </p:grpSp>
        <p:sp>
          <p:nvSpPr>
            <p:cNvPr id="146" name="Text Box 274">
              <a:extLst>
                <a:ext uri="{FF2B5EF4-FFF2-40B4-BE49-F238E27FC236}">
                  <a16:creationId xmlns:a16="http://schemas.microsoft.com/office/drawing/2014/main" id="{67961D84-E11E-4B73-9915-058455635C60}"/>
                </a:ext>
              </a:extLst>
            </p:cNvPr>
            <p:cNvSpPr txBox="1"/>
            <p:nvPr/>
          </p:nvSpPr>
          <p:spPr>
            <a:xfrm>
              <a:off x="9600772" y="5022264"/>
              <a:ext cx="1813486" cy="84535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PH" sz="2000" dirty="0">
                  <a:solidFill>
                    <a:srgbClr val="FFFF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You chose 15 as your briefcase!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33028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7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132BBEF-06D0-477B-BDBF-97EA3D81033F}"/>
              </a:ext>
            </a:extLst>
          </p:cNvPr>
          <p:cNvGrpSpPr/>
          <p:nvPr/>
        </p:nvGrpSpPr>
        <p:grpSpPr>
          <a:xfrm>
            <a:off x="521801" y="268357"/>
            <a:ext cx="3396903" cy="6321286"/>
            <a:chOff x="8314080" y="268357"/>
            <a:chExt cx="3396903" cy="632128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25A5ABF-9F9F-4294-823E-F300CC41F738}"/>
                </a:ext>
              </a:extLst>
            </p:cNvPr>
            <p:cNvGrpSpPr/>
            <p:nvPr/>
          </p:nvGrpSpPr>
          <p:grpSpPr>
            <a:xfrm>
              <a:off x="8314080" y="268357"/>
              <a:ext cx="3396903" cy="6321286"/>
              <a:chOff x="4397548" y="268357"/>
              <a:chExt cx="3396903" cy="6321286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A12AC5FE-96FA-4FE6-B76A-F255FC6F37DC}"/>
                  </a:ext>
                </a:extLst>
              </p:cNvPr>
              <p:cNvGrpSpPr/>
              <p:nvPr/>
            </p:nvGrpSpPr>
            <p:grpSpPr>
              <a:xfrm>
                <a:off x="4397548" y="268357"/>
                <a:ext cx="3396903" cy="6321286"/>
                <a:chOff x="0" y="0"/>
                <a:chExt cx="2314575" cy="4276725"/>
              </a:xfrm>
            </p:grpSpPr>
            <p:sp>
              <p:nvSpPr>
                <p:cNvPr id="44" name="Rectangle: Rounded Corners 43">
                  <a:extLst>
                    <a:ext uri="{FF2B5EF4-FFF2-40B4-BE49-F238E27FC236}">
                      <a16:creationId xmlns:a16="http://schemas.microsoft.com/office/drawing/2014/main" id="{5861E8A1-AC4C-43AD-98CB-66CCE80A338D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2314575" cy="4276725"/>
                </a:xfrm>
                <a:prstGeom prst="round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PH"/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0701F475-F183-4205-B11D-9ACA385FAA5D}"/>
                    </a:ext>
                  </a:extLst>
                </p:cNvPr>
                <p:cNvSpPr/>
                <p:nvPr/>
              </p:nvSpPr>
              <p:spPr>
                <a:xfrm>
                  <a:off x="95250" y="314325"/>
                  <a:ext cx="2133600" cy="3514725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PH"/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FE2E6465-53FA-442D-87F7-414AF40F6EA4}"/>
                    </a:ext>
                  </a:extLst>
                </p:cNvPr>
                <p:cNvSpPr/>
                <p:nvPr/>
              </p:nvSpPr>
              <p:spPr>
                <a:xfrm>
                  <a:off x="1038225" y="3886200"/>
                  <a:ext cx="314325" cy="323850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PH"/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BF757F95-EF23-46DB-B69C-EAE9A374F3B4}"/>
                    </a:ext>
                  </a:extLst>
                </p:cNvPr>
                <p:cNvSpPr/>
                <p:nvPr/>
              </p:nvSpPr>
              <p:spPr>
                <a:xfrm>
                  <a:off x="1009650" y="133350"/>
                  <a:ext cx="247650" cy="45719"/>
                </a:xfrm>
                <a:prstGeom prst="rect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PH"/>
                </a:p>
              </p:txBody>
            </p:sp>
          </p:grp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4BDD7CA-0F2C-4571-A726-0CEFB2928BDF}"/>
                  </a:ext>
                </a:extLst>
              </p:cNvPr>
              <p:cNvSpPr/>
              <p:nvPr/>
            </p:nvSpPr>
            <p:spPr>
              <a:xfrm>
                <a:off x="4537337" y="730133"/>
                <a:ext cx="3131301" cy="519499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PH"/>
              </a:p>
            </p:txBody>
          </p: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44A8A6DF-2EC7-48BE-8B2F-CEFBD77D802A}"/>
                  </a:ext>
                </a:extLst>
              </p:cNvPr>
              <p:cNvGrpSpPr/>
              <p:nvPr/>
            </p:nvGrpSpPr>
            <p:grpSpPr>
              <a:xfrm>
                <a:off x="4839398" y="1685894"/>
                <a:ext cx="2527178" cy="730320"/>
                <a:chOff x="0" y="0"/>
                <a:chExt cx="1800225" cy="457200"/>
              </a:xfrm>
            </p:grpSpPr>
            <p:pic>
              <p:nvPicPr>
                <p:cNvPr id="41" name="Picture 40" descr="Image result for briefcase logo yellow png">
                  <a:extLst>
                    <a:ext uri="{FF2B5EF4-FFF2-40B4-BE49-F238E27FC236}">
                      <a16:creationId xmlns:a16="http://schemas.microsoft.com/office/drawing/2014/main" id="{E7567E09-74CA-4BE5-8104-560943A1759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43025" y="0"/>
                  <a:ext cx="457200" cy="4572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42" name="Picture 41" descr="Image result for briefcase logo yellow png">
                  <a:extLst>
                    <a:ext uri="{FF2B5EF4-FFF2-40B4-BE49-F238E27FC236}">
                      <a16:creationId xmlns:a16="http://schemas.microsoft.com/office/drawing/2014/main" id="{88920DE1-B950-4594-A7EF-CCD778E348E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6750" y="0"/>
                  <a:ext cx="457200" cy="4572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43" name="Picture 42" descr="Image result for briefcase logo yellow png">
                  <a:extLst>
                    <a:ext uri="{FF2B5EF4-FFF2-40B4-BE49-F238E27FC236}">
                      <a16:creationId xmlns:a16="http://schemas.microsoft.com/office/drawing/2014/main" id="{DF2FD72E-3D0F-4C03-981B-021A276FECC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457200" cy="4572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19F65FA0-3848-4FB6-BA78-14F8BE7ECDA0}"/>
                  </a:ext>
                </a:extLst>
              </p:cNvPr>
              <p:cNvGrpSpPr/>
              <p:nvPr/>
            </p:nvGrpSpPr>
            <p:grpSpPr>
              <a:xfrm>
                <a:off x="4825415" y="955574"/>
                <a:ext cx="2527178" cy="730320"/>
                <a:chOff x="0" y="0"/>
                <a:chExt cx="1800225" cy="457200"/>
              </a:xfrm>
            </p:grpSpPr>
            <p:pic>
              <p:nvPicPr>
                <p:cNvPr id="38" name="Picture 37" descr="Image result for briefcase logo yellow png">
                  <a:extLst>
                    <a:ext uri="{FF2B5EF4-FFF2-40B4-BE49-F238E27FC236}">
                      <a16:creationId xmlns:a16="http://schemas.microsoft.com/office/drawing/2014/main" id="{97C1CEDD-96C9-4902-A0FA-18FF87CB742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43025" y="0"/>
                  <a:ext cx="457200" cy="4572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9" name="Picture 38" descr="Image result for briefcase logo yellow png">
                  <a:extLst>
                    <a:ext uri="{FF2B5EF4-FFF2-40B4-BE49-F238E27FC236}">
                      <a16:creationId xmlns:a16="http://schemas.microsoft.com/office/drawing/2014/main" id="{C2D1786C-0342-4239-BA2C-B7492891BCF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6750" y="0"/>
                  <a:ext cx="457200" cy="4572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40" name="Picture 39" descr="Image result for briefcase logo yellow png">
                  <a:extLst>
                    <a:ext uri="{FF2B5EF4-FFF2-40B4-BE49-F238E27FC236}">
                      <a16:creationId xmlns:a16="http://schemas.microsoft.com/office/drawing/2014/main" id="{54A027AB-8F11-44CC-8808-4B16637D31E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457200" cy="4572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AEDA29AB-AB05-4AB7-9F1F-F7779401FC59}"/>
                  </a:ext>
                </a:extLst>
              </p:cNvPr>
              <p:cNvGrpSpPr/>
              <p:nvPr/>
            </p:nvGrpSpPr>
            <p:grpSpPr>
              <a:xfrm>
                <a:off x="4832410" y="2498762"/>
                <a:ext cx="2527178" cy="730320"/>
                <a:chOff x="0" y="0"/>
                <a:chExt cx="1800225" cy="457200"/>
              </a:xfrm>
            </p:grpSpPr>
            <p:pic>
              <p:nvPicPr>
                <p:cNvPr id="35" name="Picture 34" descr="Image result for briefcase logo yellow png">
                  <a:extLst>
                    <a:ext uri="{FF2B5EF4-FFF2-40B4-BE49-F238E27FC236}">
                      <a16:creationId xmlns:a16="http://schemas.microsoft.com/office/drawing/2014/main" id="{56A9E4A2-0050-4C0D-ACBF-DCBC5A86C12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43025" y="0"/>
                  <a:ext cx="457200" cy="4572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6" name="Picture 35" descr="Image result for briefcase logo yellow png">
                  <a:extLst>
                    <a:ext uri="{FF2B5EF4-FFF2-40B4-BE49-F238E27FC236}">
                      <a16:creationId xmlns:a16="http://schemas.microsoft.com/office/drawing/2014/main" id="{DB5E000D-26D1-4C8E-AD42-E98EF3894B6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6750" y="0"/>
                  <a:ext cx="457200" cy="4572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7" name="Picture 36" descr="Image result for briefcase logo yellow png">
                  <a:extLst>
                    <a:ext uri="{FF2B5EF4-FFF2-40B4-BE49-F238E27FC236}">
                      <a16:creationId xmlns:a16="http://schemas.microsoft.com/office/drawing/2014/main" id="{B5ADCCCA-BF9F-4412-9CBB-0B3C73C19E6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457200" cy="4572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C28AFF5A-4216-4E26-95E8-EFF1F0AF8410}"/>
                  </a:ext>
                </a:extLst>
              </p:cNvPr>
              <p:cNvGrpSpPr/>
              <p:nvPr/>
            </p:nvGrpSpPr>
            <p:grpSpPr>
              <a:xfrm>
                <a:off x="4839398" y="3327632"/>
                <a:ext cx="2527178" cy="730320"/>
                <a:chOff x="0" y="0"/>
                <a:chExt cx="1800225" cy="457200"/>
              </a:xfrm>
            </p:grpSpPr>
            <p:pic>
              <p:nvPicPr>
                <p:cNvPr id="32" name="Picture 31" descr="Image result for briefcase logo yellow png">
                  <a:extLst>
                    <a:ext uri="{FF2B5EF4-FFF2-40B4-BE49-F238E27FC236}">
                      <a16:creationId xmlns:a16="http://schemas.microsoft.com/office/drawing/2014/main" id="{DE9DD7D9-0AC5-4BCC-BCF0-769AE3AB2D6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43025" y="0"/>
                  <a:ext cx="457200" cy="4572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3" name="Picture 32" descr="Image result for briefcase logo yellow png">
                  <a:extLst>
                    <a:ext uri="{FF2B5EF4-FFF2-40B4-BE49-F238E27FC236}">
                      <a16:creationId xmlns:a16="http://schemas.microsoft.com/office/drawing/2014/main" id="{F5716A9C-E32D-4C72-AB62-3850440419E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6750" y="0"/>
                  <a:ext cx="457200" cy="4572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4" name="Picture 33" descr="Image result for briefcase logo yellow png">
                  <a:extLst>
                    <a:ext uri="{FF2B5EF4-FFF2-40B4-BE49-F238E27FC236}">
                      <a16:creationId xmlns:a16="http://schemas.microsoft.com/office/drawing/2014/main" id="{12AD4D29-1D32-49D2-B8E5-1C6E6C7DE93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457200" cy="4572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48D5F64D-EE8F-42FC-8657-8FB1ED133B9F}"/>
                  </a:ext>
                </a:extLst>
              </p:cNvPr>
              <p:cNvGrpSpPr/>
              <p:nvPr/>
            </p:nvGrpSpPr>
            <p:grpSpPr>
              <a:xfrm>
                <a:off x="4839398" y="4140852"/>
                <a:ext cx="1577815" cy="1623294"/>
                <a:chOff x="0" y="0"/>
                <a:chExt cx="1123950" cy="1016226"/>
              </a:xfrm>
            </p:grpSpPr>
            <p:pic>
              <p:nvPicPr>
                <p:cNvPr id="29" name="Picture 28" descr="Image result for briefcase logo yellow png">
                  <a:extLst>
                    <a:ext uri="{FF2B5EF4-FFF2-40B4-BE49-F238E27FC236}">
                      <a16:creationId xmlns:a16="http://schemas.microsoft.com/office/drawing/2014/main" id="{532F566D-7C57-4003-B067-58722C796A9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8189" y="559026"/>
                  <a:ext cx="457200" cy="4572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0" name="Picture 29" descr="Image result for briefcase logo yellow png">
                  <a:extLst>
                    <a:ext uri="{FF2B5EF4-FFF2-40B4-BE49-F238E27FC236}">
                      <a16:creationId xmlns:a16="http://schemas.microsoft.com/office/drawing/2014/main" id="{3B8765F7-E998-4357-9ECD-896F6FEAF22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6750" y="0"/>
                  <a:ext cx="457200" cy="4572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1" name="Picture 30" descr="Image result for briefcase logo yellow png">
                  <a:extLst>
                    <a:ext uri="{FF2B5EF4-FFF2-40B4-BE49-F238E27FC236}">
                      <a16:creationId xmlns:a16="http://schemas.microsoft.com/office/drawing/2014/main" id="{73110043-ABB2-4773-BE8D-E33F136B21B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457200" cy="4572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33AEF52-B93D-404F-9AEE-65FB67CB0753}"/>
                  </a:ext>
                </a:extLst>
              </p:cNvPr>
              <p:cNvSpPr txBox="1"/>
              <p:nvPr/>
            </p:nvSpPr>
            <p:spPr>
              <a:xfrm>
                <a:off x="5018089" y="1181171"/>
                <a:ext cx="2818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PH" dirty="0"/>
                  <a:t>1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72F8DBE-DC58-4B4F-AA05-FBF78857D6AE}"/>
                  </a:ext>
                </a:extLst>
              </p:cNvPr>
              <p:cNvSpPr txBox="1"/>
              <p:nvPr/>
            </p:nvSpPr>
            <p:spPr>
              <a:xfrm>
                <a:off x="5955059" y="1183968"/>
                <a:ext cx="2818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PH" dirty="0"/>
                  <a:t>2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7AFD24E-351A-46B7-8A7D-416255BE1AC9}"/>
                  </a:ext>
                </a:extLst>
              </p:cNvPr>
              <p:cNvSpPr txBox="1"/>
              <p:nvPr/>
            </p:nvSpPr>
            <p:spPr>
              <a:xfrm>
                <a:off x="6904724" y="1188010"/>
                <a:ext cx="2818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PH" dirty="0"/>
                  <a:t>3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F86E108-3FA8-41FD-A6BC-357CBE2D16BB}"/>
                  </a:ext>
                </a:extLst>
              </p:cNvPr>
              <p:cNvSpPr txBox="1"/>
              <p:nvPr/>
            </p:nvSpPr>
            <p:spPr>
              <a:xfrm>
                <a:off x="5019369" y="1884573"/>
                <a:ext cx="2818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PH" dirty="0"/>
                  <a:t>4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4B72374-078F-4B9C-BB01-140FC7ACCBC5}"/>
                  </a:ext>
                </a:extLst>
              </p:cNvPr>
              <p:cNvSpPr txBox="1"/>
              <p:nvPr/>
            </p:nvSpPr>
            <p:spPr>
              <a:xfrm>
                <a:off x="5954151" y="1914288"/>
                <a:ext cx="2818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PH" dirty="0"/>
                  <a:t>5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5D85721-08AE-4D2D-A7B3-F3F5A5B027F5}"/>
                  </a:ext>
                </a:extLst>
              </p:cNvPr>
              <p:cNvSpPr txBox="1"/>
              <p:nvPr/>
            </p:nvSpPr>
            <p:spPr>
              <a:xfrm>
                <a:off x="6903816" y="1940420"/>
                <a:ext cx="2818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PH" dirty="0"/>
                  <a:t>6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DA1B1FE-F07A-4593-8F6A-DC378C50068E}"/>
                  </a:ext>
                </a:extLst>
              </p:cNvPr>
              <p:cNvSpPr txBox="1"/>
              <p:nvPr/>
            </p:nvSpPr>
            <p:spPr>
              <a:xfrm>
                <a:off x="5012127" y="2746984"/>
                <a:ext cx="2818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PH" dirty="0"/>
                  <a:t>7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32B8626-B7A2-4FDE-8374-0020CE687901}"/>
                  </a:ext>
                </a:extLst>
              </p:cNvPr>
              <p:cNvSpPr txBox="1"/>
              <p:nvPr/>
            </p:nvSpPr>
            <p:spPr>
              <a:xfrm>
                <a:off x="5960900" y="2745396"/>
                <a:ext cx="2818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PH" dirty="0"/>
                  <a:t>8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E56139C-5CE2-43A1-A535-392B774190AE}"/>
                  </a:ext>
                </a:extLst>
              </p:cNvPr>
              <p:cNvSpPr txBox="1"/>
              <p:nvPr/>
            </p:nvSpPr>
            <p:spPr>
              <a:xfrm>
                <a:off x="6903816" y="2745396"/>
                <a:ext cx="2818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PH" dirty="0"/>
                  <a:t>9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EB19F0E-DDD6-4758-AA11-6D0C6814A6E5}"/>
                  </a:ext>
                </a:extLst>
              </p:cNvPr>
              <p:cNvSpPr txBox="1"/>
              <p:nvPr/>
            </p:nvSpPr>
            <p:spPr>
              <a:xfrm>
                <a:off x="4942150" y="3545404"/>
                <a:ext cx="4873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PH" dirty="0"/>
                  <a:t>10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836F7F1-7095-4478-82B9-2910515FE556}"/>
                  </a:ext>
                </a:extLst>
              </p:cNvPr>
              <p:cNvSpPr txBox="1"/>
              <p:nvPr/>
            </p:nvSpPr>
            <p:spPr>
              <a:xfrm>
                <a:off x="5892725" y="3539224"/>
                <a:ext cx="4205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PH" dirty="0"/>
                  <a:t>11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7D73A67-D2B0-427E-B4FC-6F156CC43B5A}"/>
                  </a:ext>
                </a:extLst>
              </p:cNvPr>
              <p:cNvSpPr txBox="1"/>
              <p:nvPr/>
            </p:nvSpPr>
            <p:spPr>
              <a:xfrm>
                <a:off x="6845804" y="3571396"/>
                <a:ext cx="4478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PH" dirty="0"/>
                  <a:t>12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7DF1E0F-CFC5-4126-B237-4F9F82F518BC}"/>
                  </a:ext>
                </a:extLst>
              </p:cNvPr>
              <p:cNvSpPr txBox="1"/>
              <p:nvPr/>
            </p:nvSpPr>
            <p:spPr>
              <a:xfrm>
                <a:off x="4964712" y="4359410"/>
                <a:ext cx="4618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PH" dirty="0"/>
                  <a:t>13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880D53E-2A09-40C9-81A5-268A1C6CF999}"/>
                  </a:ext>
                </a:extLst>
              </p:cNvPr>
              <p:cNvSpPr txBox="1"/>
              <p:nvPr/>
            </p:nvSpPr>
            <p:spPr>
              <a:xfrm>
                <a:off x="5887681" y="4352009"/>
                <a:ext cx="4306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PH" dirty="0"/>
                  <a:t>14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9371804-53BC-435A-84F1-27F8D92CB2EA}"/>
                  </a:ext>
                </a:extLst>
              </p:cNvPr>
              <p:cNvSpPr txBox="1"/>
              <p:nvPr/>
            </p:nvSpPr>
            <p:spPr>
              <a:xfrm>
                <a:off x="4964712" y="5275303"/>
                <a:ext cx="4478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PH" dirty="0"/>
                  <a:t>15</a:t>
                </a:r>
              </a:p>
            </p:txBody>
          </p:sp>
        </p:grpSp>
        <p:sp>
          <p:nvSpPr>
            <p:cNvPr id="6" name="Text Box 274">
              <a:extLst>
                <a:ext uri="{FF2B5EF4-FFF2-40B4-BE49-F238E27FC236}">
                  <a16:creationId xmlns:a16="http://schemas.microsoft.com/office/drawing/2014/main" id="{350B6950-FA0B-4930-8A2A-E02CAB7BCA7B}"/>
                </a:ext>
              </a:extLst>
            </p:cNvPr>
            <p:cNvSpPr txBox="1"/>
            <p:nvPr/>
          </p:nvSpPr>
          <p:spPr>
            <a:xfrm>
              <a:off x="9597485" y="4874439"/>
              <a:ext cx="1813486" cy="109996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PH" sz="1600" dirty="0">
                  <a:solidFill>
                    <a:srgbClr val="FFFF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Choose a briefcase to answer a question and get </a:t>
              </a:r>
              <a:r>
                <a:rPr lang="en-PH" sz="1600" dirty="0">
                  <a:solidFill>
                    <a:srgbClr val="FFFF00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the prize</a:t>
              </a:r>
              <a:endParaRPr lang="en-PH" sz="1600" dirty="0">
                <a:solidFill>
                  <a:srgbClr val="FFFF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F8D374D5-D680-40B2-B7E8-7BF95FA1E184}"/>
              </a:ext>
            </a:extLst>
          </p:cNvPr>
          <p:cNvGrpSpPr/>
          <p:nvPr/>
        </p:nvGrpSpPr>
        <p:grpSpPr>
          <a:xfrm>
            <a:off x="4213776" y="268357"/>
            <a:ext cx="3396903" cy="6321286"/>
            <a:chOff x="0" y="0"/>
            <a:chExt cx="2314575" cy="4276725"/>
          </a:xfrm>
        </p:grpSpPr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9BCC7E0B-97CD-4CD9-ABC9-923C177FA6CD}"/>
                </a:ext>
              </a:extLst>
            </p:cNvPr>
            <p:cNvSpPr/>
            <p:nvPr/>
          </p:nvSpPr>
          <p:spPr>
            <a:xfrm>
              <a:off x="0" y="0"/>
              <a:ext cx="2314575" cy="4276725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PH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9213CF95-251F-47EB-87EC-D996FED21BAA}"/>
                </a:ext>
              </a:extLst>
            </p:cNvPr>
            <p:cNvSpPr/>
            <p:nvPr/>
          </p:nvSpPr>
          <p:spPr>
            <a:xfrm>
              <a:off x="95250" y="314325"/>
              <a:ext cx="2133600" cy="35147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PH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DE11BD7F-6631-4E3B-BD83-55DF06A5745E}"/>
                </a:ext>
              </a:extLst>
            </p:cNvPr>
            <p:cNvSpPr/>
            <p:nvPr/>
          </p:nvSpPr>
          <p:spPr>
            <a:xfrm>
              <a:off x="1038225" y="3886200"/>
              <a:ext cx="314325" cy="323850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PH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3B0421D0-E90D-46D8-B5CB-7A47AB5ABE76}"/>
                </a:ext>
              </a:extLst>
            </p:cNvPr>
            <p:cNvSpPr/>
            <p:nvPr/>
          </p:nvSpPr>
          <p:spPr>
            <a:xfrm>
              <a:off x="1009650" y="133350"/>
              <a:ext cx="247650" cy="45719"/>
            </a:xfrm>
            <a:prstGeom prst="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PH"/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892739BB-73E7-4672-89A9-49C4B3882AC2}"/>
              </a:ext>
            </a:extLst>
          </p:cNvPr>
          <p:cNvSpPr/>
          <p:nvPr/>
        </p:nvSpPr>
        <p:spPr>
          <a:xfrm>
            <a:off x="4353565" y="730133"/>
            <a:ext cx="3131301" cy="51949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PH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FB678BC-48C8-43C7-8188-290C18EC2A24}"/>
              </a:ext>
            </a:extLst>
          </p:cNvPr>
          <p:cNvGrpSpPr/>
          <p:nvPr/>
        </p:nvGrpSpPr>
        <p:grpSpPr>
          <a:xfrm>
            <a:off x="4655626" y="1685894"/>
            <a:ext cx="2527178" cy="730320"/>
            <a:chOff x="0" y="0"/>
            <a:chExt cx="1800225" cy="457200"/>
          </a:xfrm>
        </p:grpSpPr>
        <p:pic>
          <p:nvPicPr>
            <p:cNvPr id="85" name="Picture 84" descr="Image result for briefcase logo yellow png">
              <a:extLst>
                <a:ext uri="{FF2B5EF4-FFF2-40B4-BE49-F238E27FC236}">
                  <a16:creationId xmlns:a16="http://schemas.microsoft.com/office/drawing/2014/main" id="{EEC7E154-57D5-4DA2-8D6B-E96D703811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3025" y="0"/>
              <a:ext cx="457200" cy="457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6" name="Picture 85" descr="Image result for briefcase logo yellow png">
              <a:extLst>
                <a:ext uri="{FF2B5EF4-FFF2-40B4-BE49-F238E27FC236}">
                  <a16:creationId xmlns:a16="http://schemas.microsoft.com/office/drawing/2014/main" id="{F8F015DE-2872-45A6-8C9A-DCCF6A6A98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750" y="0"/>
              <a:ext cx="457200" cy="457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7" name="Picture 86" descr="Image result for briefcase logo yellow png">
              <a:extLst>
                <a:ext uri="{FF2B5EF4-FFF2-40B4-BE49-F238E27FC236}">
                  <a16:creationId xmlns:a16="http://schemas.microsoft.com/office/drawing/2014/main" id="{393039BA-45E1-477B-B6C7-0804FA23CE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57200" cy="4572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82" name="Picture 81" descr="Image result for briefcase logo yellow png">
            <a:extLst>
              <a:ext uri="{FF2B5EF4-FFF2-40B4-BE49-F238E27FC236}">
                <a16:creationId xmlns:a16="http://schemas.microsoft.com/office/drawing/2014/main" id="{59145BF7-5AB2-4A44-BABC-5C00B06E4C4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6998" y="955574"/>
            <a:ext cx="641823" cy="730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Picture 83" descr="Image result for briefcase logo yellow png">
            <a:extLst>
              <a:ext uri="{FF2B5EF4-FFF2-40B4-BE49-F238E27FC236}">
                <a16:creationId xmlns:a16="http://schemas.microsoft.com/office/drawing/2014/main" id="{E7F3FD5F-A037-4D89-9732-F08C7DC7B92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643" y="955574"/>
            <a:ext cx="641823" cy="7303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1529CC1A-6539-491D-A4C2-63AC81C70B49}"/>
              </a:ext>
            </a:extLst>
          </p:cNvPr>
          <p:cNvGrpSpPr/>
          <p:nvPr/>
        </p:nvGrpSpPr>
        <p:grpSpPr>
          <a:xfrm>
            <a:off x="4648638" y="2498762"/>
            <a:ext cx="2527178" cy="730320"/>
            <a:chOff x="0" y="0"/>
            <a:chExt cx="1800225" cy="457200"/>
          </a:xfrm>
        </p:grpSpPr>
        <p:pic>
          <p:nvPicPr>
            <p:cNvPr id="79" name="Picture 78" descr="Image result for briefcase logo yellow png">
              <a:extLst>
                <a:ext uri="{FF2B5EF4-FFF2-40B4-BE49-F238E27FC236}">
                  <a16:creationId xmlns:a16="http://schemas.microsoft.com/office/drawing/2014/main" id="{4FC52E5D-3631-4687-AC17-BA695B6364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3025" y="0"/>
              <a:ext cx="457200" cy="457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0" name="Picture 79" descr="Image result for briefcase logo yellow png">
              <a:extLst>
                <a:ext uri="{FF2B5EF4-FFF2-40B4-BE49-F238E27FC236}">
                  <a16:creationId xmlns:a16="http://schemas.microsoft.com/office/drawing/2014/main" id="{051E7965-48B7-47D7-B722-49D58B8D1A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750" y="0"/>
              <a:ext cx="457200" cy="457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1" name="Picture 80" descr="Image result for briefcase logo yellow png">
              <a:extLst>
                <a:ext uri="{FF2B5EF4-FFF2-40B4-BE49-F238E27FC236}">
                  <a16:creationId xmlns:a16="http://schemas.microsoft.com/office/drawing/2014/main" id="{78406E84-89A3-4508-BCCE-C03C307A7F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57200" cy="4572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03C6564-99F0-4639-89DA-E6FC1DAC4126}"/>
              </a:ext>
            </a:extLst>
          </p:cNvPr>
          <p:cNvGrpSpPr/>
          <p:nvPr/>
        </p:nvGrpSpPr>
        <p:grpSpPr>
          <a:xfrm>
            <a:off x="4655626" y="3327632"/>
            <a:ext cx="2527178" cy="730320"/>
            <a:chOff x="0" y="0"/>
            <a:chExt cx="1800225" cy="457200"/>
          </a:xfrm>
        </p:grpSpPr>
        <p:pic>
          <p:nvPicPr>
            <p:cNvPr id="76" name="Picture 75" descr="Image result for briefcase logo yellow png">
              <a:extLst>
                <a:ext uri="{FF2B5EF4-FFF2-40B4-BE49-F238E27FC236}">
                  <a16:creationId xmlns:a16="http://schemas.microsoft.com/office/drawing/2014/main" id="{9FC2196B-DC7B-4EF0-80AB-71E5073A6E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3025" y="0"/>
              <a:ext cx="457200" cy="457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7" name="Picture 76" descr="Image result for briefcase logo yellow png">
              <a:extLst>
                <a:ext uri="{FF2B5EF4-FFF2-40B4-BE49-F238E27FC236}">
                  <a16:creationId xmlns:a16="http://schemas.microsoft.com/office/drawing/2014/main" id="{D0AECEB4-A209-470C-8328-4FFA2EC16E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750" y="0"/>
              <a:ext cx="457200" cy="457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8" name="Picture 77" descr="Image result for briefcase logo yellow png">
              <a:extLst>
                <a:ext uri="{FF2B5EF4-FFF2-40B4-BE49-F238E27FC236}">
                  <a16:creationId xmlns:a16="http://schemas.microsoft.com/office/drawing/2014/main" id="{58255326-AB04-463D-B9B3-B0C12CBC49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57200" cy="4572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912F991-69CD-4D40-B196-6702FC906A68}"/>
              </a:ext>
            </a:extLst>
          </p:cNvPr>
          <p:cNvGrpSpPr/>
          <p:nvPr/>
        </p:nvGrpSpPr>
        <p:grpSpPr>
          <a:xfrm>
            <a:off x="4655626" y="4140852"/>
            <a:ext cx="1577815" cy="1623294"/>
            <a:chOff x="0" y="0"/>
            <a:chExt cx="1123950" cy="1016226"/>
          </a:xfrm>
        </p:grpSpPr>
        <p:pic>
          <p:nvPicPr>
            <p:cNvPr id="73" name="Picture 72" descr="Image result for briefcase logo yellow png">
              <a:extLst>
                <a:ext uri="{FF2B5EF4-FFF2-40B4-BE49-F238E27FC236}">
                  <a16:creationId xmlns:a16="http://schemas.microsoft.com/office/drawing/2014/main" id="{FF4FDE14-ADF6-4A15-A747-DD3A5F6043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89" y="559026"/>
              <a:ext cx="457200" cy="457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4" name="Picture 73" descr="Image result for briefcase logo yellow png">
              <a:extLst>
                <a:ext uri="{FF2B5EF4-FFF2-40B4-BE49-F238E27FC236}">
                  <a16:creationId xmlns:a16="http://schemas.microsoft.com/office/drawing/2014/main" id="{21DA496C-B823-4AA0-BD00-4B89163F14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750" y="0"/>
              <a:ext cx="457200" cy="457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5" name="Picture 74" descr="Image result for briefcase logo yellow png">
              <a:extLst>
                <a:ext uri="{FF2B5EF4-FFF2-40B4-BE49-F238E27FC236}">
                  <a16:creationId xmlns:a16="http://schemas.microsoft.com/office/drawing/2014/main" id="{AF88984C-8A0D-4CC5-8A90-CC5C890719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57200" cy="4572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841B3E76-CD85-4E61-82A0-1054C695A135}"/>
              </a:ext>
            </a:extLst>
          </p:cNvPr>
          <p:cNvSpPr txBox="1"/>
          <p:nvPr/>
        </p:nvSpPr>
        <p:spPr>
          <a:xfrm>
            <a:off x="4834317" y="1181171"/>
            <a:ext cx="281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1</a:t>
            </a:r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6BB1D45A-AF1D-4550-8640-BB96CC7E0821}"/>
              </a:ext>
            </a:extLst>
          </p:cNvPr>
          <p:cNvGrpSpPr/>
          <p:nvPr/>
        </p:nvGrpSpPr>
        <p:grpSpPr>
          <a:xfrm>
            <a:off x="5577635" y="955574"/>
            <a:ext cx="641823" cy="730320"/>
            <a:chOff x="5577635" y="955574"/>
            <a:chExt cx="641823" cy="730320"/>
          </a:xfrm>
        </p:grpSpPr>
        <p:pic>
          <p:nvPicPr>
            <p:cNvPr id="83" name="Picture 82" descr="Image result for briefcase logo yellow png">
              <a:extLst>
                <a:ext uri="{FF2B5EF4-FFF2-40B4-BE49-F238E27FC236}">
                  <a16:creationId xmlns:a16="http://schemas.microsoft.com/office/drawing/2014/main" id="{E288A112-55FE-455B-A105-B2A9107731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77635" y="955574"/>
              <a:ext cx="641823" cy="7303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3F47039-ED4D-4EFE-99AE-E7EBCE3BD7BD}"/>
                </a:ext>
              </a:extLst>
            </p:cNvPr>
            <p:cNvSpPr txBox="1"/>
            <p:nvPr/>
          </p:nvSpPr>
          <p:spPr>
            <a:xfrm>
              <a:off x="5771287" y="1183968"/>
              <a:ext cx="281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dirty="0"/>
                <a:t>2</a:t>
              </a: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0F74666B-71F5-4957-A841-4C74608D8E0D}"/>
              </a:ext>
            </a:extLst>
          </p:cNvPr>
          <p:cNvSpPr txBox="1"/>
          <p:nvPr/>
        </p:nvSpPr>
        <p:spPr>
          <a:xfrm>
            <a:off x="6720952" y="1188010"/>
            <a:ext cx="281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67DE3C9-34BF-4256-80FF-6867891600B8}"/>
              </a:ext>
            </a:extLst>
          </p:cNvPr>
          <p:cNvSpPr txBox="1"/>
          <p:nvPr/>
        </p:nvSpPr>
        <p:spPr>
          <a:xfrm>
            <a:off x="4835597" y="1884573"/>
            <a:ext cx="281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BA55ADA-665C-42E3-9C49-3543A584A103}"/>
              </a:ext>
            </a:extLst>
          </p:cNvPr>
          <p:cNvSpPr txBox="1"/>
          <p:nvPr/>
        </p:nvSpPr>
        <p:spPr>
          <a:xfrm>
            <a:off x="5770379" y="1914288"/>
            <a:ext cx="281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5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ECCDA5F-9314-49F7-9709-9925DE306D37}"/>
              </a:ext>
            </a:extLst>
          </p:cNvPr>
          <p:cNvSpPr txBox="1"/>
          <p:nvPr/>
        </p:nvSpPr>
        <p:spPr>
          <a:xfrm>
            <a:off x="6720044" y="1940420"/>
            <a:ext cx="281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6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CB6FD93-E16C-46FD-833C-5D10DFBDFBE5}"/>
              </a:ext>
            </a:extLst>
          </p:cNvPr>
          <p:cNvSpPr txBox="1"/>
          <p:nvPr/>
        </p:nvSpPr>
        <p:spPr>
          <a:xfrm>
            <a:off x="4828355" y="2746984"/>
            <a:ext cx="281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7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76463EB-366B-4C36-8840-EF81510EFFFD}"/>
              </a:ext>
            </a:extLst>
          </p:cNvPr>
          <p:cNvSpPr txBox="1"/>
          <p:nvPr/>
        </p:nvSpPr>
        <p:spPr>
          <a:xfrm>
            <a:off x="5777128" y="2745396"/>
            <a:ext cx="281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8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AC6B34-6B2D-47CE-8805-2845E3639B3C}"/>
              </a:ext>
            </a:extLst>
          </p:cNvPr>
          <p:cNvSpPr txBox="1"/>
          <p:nvPr/>
        </p:nvSpPr>
        <p:spPr>
          <a:xfrm>
            <a:off x="6720044" y="2745396"/>
            <a:ext cx="281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9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6E1D604-5470-4F45-959E-3AAB47EC03FF}"/>
              </a:ext>
            </a:extLst>
          </p:cNvPr>
          <p:cNvSpPr txBox="1"/>
          <p:nvPr/>
        </p:nvSpPr>
        <p:spPr>
          <a:xfrm>
            <a:off x="4758378" y="3545404"/>
            <a:ext cx="48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10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BAD05F1-BC55-4DB0-8818-9B98E2E30946}"/>
              </a:ext>
            </a:extLst>
          </p:cNvPr>
          <p:cNvSpPr txBox="1"/>
          <p:nvPr/>
        </p:nvSpPr>
        <p:spPr>
          <a:xfrm>
            <a:off x="5708953" y="3539224"/>
            <a:ext cx="420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11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4F90004-A4D7-417A-BA75-23A676115799}"/>
              </a:ext>
            </a:extLst>
          </p:cNvPr>
          <p:cNvSpPr txBox="1"/>
          <p:nvPr/>
        </p:nvSpPr>
        <p:spPr>
          <a:xfrm>
            <a:off x="6662032" y="3571396"/>
            <a:ext cx="447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12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935075F-17BF-4375-A976-3405FFB41E3D}"/>
              </a:ext>
            </a:extLst>
          </p:cNvPr>
          <p:cNvSpPr txBox="1"/>
          <p:nvPr/>
        </p:nvSpPr>
        <p:spPr>
          <a:xfrm>
            <a:off x="4780940" y="4359410"/>
            <a:ext cx="461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13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E5BB820-EDBC-4944-818C-53A37C858D5F}"/>
              </a:ext>
            </a:extLst>
          </p:cNvPr>
          <p:cNvSpPr txBox="1"/>
          <p:nvPr/>
        </p:nvSpPr>
        <p:spPr>
          <a:xfrm>
            <a:off x="5703909" y="4352009"/>
            <a:ext cx="430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14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0A69A53-A76E-4DB9-A5B3-BA925514AACD}"/>
              </a:ext>
            </a:extLst>
          </p:cNvPr>
          <p:cNvSpPr txBox="1"/>
          <p:nvPr/>
        </p:nvSpPr>
        <p:spPr>
          <a:xfrm>
            <a:off x="4780940" y="5275303"/>
            <a:ext cx="447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15</a:t>
            </a:r>
          </a:p>
        </p:txBody>
      </p:sp>
      <p:sp>
        <p:nvSpPr>
          <p:cNvPr id="50" name="Text Box 274">
            <a:extLst>
              <a:ext uri="{FF2B5EF4-FFF2-40B4-BE49-F238E27FC236}">
                <a16:creationId xmlns:a16="http://schemas.microsoft.com/office/drawing/2014/main" id="{5B2553E6-C110-4541-99CF-B2920112915B}"/>
              </a:ext>
            </a:extLst>
          </p:cNvPr>
          <p:cNvSpPr txBox="1"/>
          <p:nvPr/>
        </p:nvSpPr>
        <p:spPr>
          <a:xfrm>
            <a:off x="5497181" y="4848168"/>
            <a:ext cx="1813486" cy="109996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PH" sz="2000" dirty="0">
                <a:solidFill>
                  <a:srgbClr val="FFFF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You chose briefcase 2!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7B5208CC-88AD-4E6F-AC99-94CA4542107F}"/>
              </a:ext>
            </a:extLst>
          </p:cNvPr>
          <p:cNvGrpSpPr/>
          <p:nvPr/>
        </p:nvGrpSpPr>
        <p:grpSpPr>
          <a:xfrm>
            <a:off x="7890865" y="218294"/>
            <a:ext cx="3396903" cy="6321286"/>
            <a:chOff x="0" y="0"/>
            <a:chExt cx="2314575" cy="4276725"/>
          </a:xfrm>
        </p:grpSpPr>
        <p:sp>
          <p:nvSpPr>
            <p:cNvPr id="104" name="Rectangle: Rounded Corners 103">
              <a:extLst>
                <a:ext uri="{FF2B5EF4-FFF2-40B4-BE49-F238E27FC236}">
                  <a16:creationId xmlns:a16="http://schemas.microsoft.com/office/drawing/2014/main" id="{1C707712-A552-47D8-B43C-55F2966AA795}"/>
                </a:ext>
              </a:extLst>
            </p:cNvPr>
            <p:cNvSpPr/>
            <p:nvPr/>
          </p:nvSpPr>
          <p:spPr>
            <a:xfrm>
              <a:off x="0" y="0"/>
              <a:ext cx="2314575" cy="4276725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PH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643CCAE5-7EFF-4CF0-830C-BF7401FAB5C8}"/>
                </a:ext>
              </a:extLst>
            </p:cNvPr>
            <p:cNvSpPr/>
            <p:nvPr/>
          </p:nvSpPr>
          <p:spPr>
            <a:xfrm>
              <a:off x="95250" y="314325"/>
              <a:ext cx="2133600" cy="35147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PH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31381E82-E38E-4791-B56C-51103406B060}"/>
                </a:ext>
              </a:extLst>
            </p:cNvPr>
            <p:cNvSpPr/>
            <p:nvPr/>
          </p:nvSpPr>
          <p:spPr>
            <a:xfrm>
              <a:off x="1009650" y="3886200"/>
              <a:ext cx="314325" cy="323850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PH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46E1D26F-289A-47A5-9EF5-DDD73F95EDE6}"/>
                </a:ext>
              </a:extLst>
            </p:cNvPr>
            <p:cNvSpPr/>
            <p:nvPr/>
          </p:nvSpPr>
          <p:spPr>
            <a:xfrm>
              <a:off x="1009650" y="133350"/>
              <a:ext cx="247650" cy="45719"/>
            </a:xfrm>
            <a:prstGeom prst="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PH"/>
            </a:p>
          </p:txBody>
        </p:sp>
      </p:grpSp>
      <p:sp>
        <p:nvSpPr>
          <p:cNvPr id="98" name="Rectangle 97">
            <a:extLst>
              <a:ext uri="{FF2B5EF4-FFF2-40B4-BE49-F238E27FC236}">
                <a16:creationId xmlns:a16="http://schemas.microsoft.com/office/drawing/2014/main" id="{6BB14E00-E761-4CC4-A28B-3CC0F8D1E24A}"/>
              </a:ext>
            </a:extLst>
          </p:cNvPr>
          <p:cNvSpPr/>
          <p:nvPr/>
        </p:nvSpPr>
        <p:spPr>
          <a:xfrm>
            <a:off x="8030652" y="680070"/>
            <a:ext cx="3131301" cy="51949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PH"/>
          </a:p>
        </p:txBody>
      </p:sp>
      <p:sp>
        <p:nvSpPr>
          <p:cNvPr id="99" name="Scroll: Horizontal 98">
            <a:extLst>
              <a:ext uri="{FF2B5EF4-FFF2-40B4-BE49-F238E27FC236}">
                <a16:creationId xmlns:a16="http://schemas.microsoft.com/office/drawing/2014/main" id="{81EA8DA6-1C00-4B4F-BFD9-C9151F7B8248}"/>
              </a:ext>
            </a:extLst>
          </p:cNvPr>
          <p:cNvSpPr/>
          <p:nvPr/>
        </p:nvSpPr>
        <p:spPr>
          <a:xfrm>
            <a:off x="8115859" y="1180903"/>
            <a:ext cx="2946914" cy="2121763"/>
          </a:xfrm>
          <a:prstGeom prst="horizontalScroll">
            <a:avLst>
              <a:gd name="adj" fmla="val 20868"/>
            </a:avLst>
          </a:prstGeom>
          <a:gradFill flip="none" rotWithShape="1">
            <a:gsLst>
              <a:gs pos="0">
                <a:srgbClr val="FFCC00">
                  <a:shade val="30000"/>
                  <a:satMod val="115000"/>
                </a:srgbClr>
              </a:gs>
              <a:gs pos="50000">
                <a:srgbClr val="FFCC00">
                  <a:shade val="67500"/>
                  <a:satMod val="115000"/>
                </a:srgbClr>
              </a:gs>
              <a:gs pos="100000">
                <a:srgbClr val="FFCC00">
                  <a:shade val="100000"/>
                  <a:satMod val="115000"/>
                </a:srgbClr>
              </a:gs>
            </a:gsLst>
            <a:lin ang="13500000" scaled="1"/>
            <a:tileRect/>
          </a:gra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PH" sz="1600" dirty="0">
                <a:solidFill>
                  <a:schemeClr val="tx1"/>
                </a:solidFill>
              </a:rPr>
            </a:br>
            <a:r>
              <a:rPr lang="en-PH" sz="1600" dirty="0">
                <a:solidFill>
                  <a:schemeClr val="tx1"/>
                </a:solidFill>
              </a:rPr>
              <a:t>What is the result of 2 x 2 x 2?</a:t>
            </a:r>
          </a:p>
          <a:p>
            <a:pPr algn="ctr"/>
            <a:endParaRPr lang="en-PH" dirty="0"/>
          </a:p>
        </p:txBody>
      </p:sp>
      <p:sp>
        <p:nvSpPr>
          <p:cNvPr id="100" name="Flowchart: Alternate Process 99">
            <a:extLst>
              <a:ext uri="{FF2B5EF4-FFF2-40B4-BE49-F238E27FC236}">
                <a16:creationId xmlns:a16="http://schemas.microsoft.com/office/drawing/2014/main" id="{69DAAB80-7D8F-4459-BED0-5DAD898C1CEC}"/>
              </a:ext>
            </a:extLst>
          </p:cNvPr>
          <p:cNvSpPr/>
          <p:nvPr/>
        </p:nvSpPr>
        <p:spPr>
          <a:xfrm>
            <a:off x="8196086" y="3847234"/>
            <a:ext cx="1358283" cy="514905"/>
          </a:xfrm>
          <a:prstGeom prst="flowChartAlternateProcess">
            <a:avLst/>
          </a:prstGeom>
          <a:gradFill flip="none" rotWithShape="1">
            <a:gsLst>
              <a:gs pos="0">
                <a:srgbClr val="FFCC00">
                  <a:shade val="30000"/>
                  <a:satMod val="115000"/>
                </a:srgbClr>
              </a:gs>
              <a:gs pos="50000">
                <a:srgbClr val="FFCC00">
                  <a:shade val="67500"/>
                  <a:satMod val="115000"/>
                </a:srgbClr>
              </a:gs>
              <a:gs pos="100000">
                <a:srgbClr val="FFCC00">
                  <a:shade val="100000"/>
                  <a:satMod val="115000"/>
                </a:srgbClr>
              </a:gs>
            </a:gsLst>
            <a:lin ang="13500000" scaled="1"/>
            <a:tileRect/>
          </a:gra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1" name="Flowchart: Alternate Process 100">
            <a:extLst>
              <a:ext uri="{FF2B5EF4-FFF2-40B4-BE49-F238E27FC236}">
                <a16:creationId xmlns:a16="http://schemas.microsoft.com/office/drawing/2014/main" id="{A5856204-87A5-4DE4-8CA7-03D0EBFCE017}"/>
              </a:ext>
            </a:extLst>
          </p:cNvPr>
          <p:cNvSpPr/>
          <p:nvPr/>
        </p:nvSpPr>
        <p:spPr>
          <a:xfrm>
            <a:off x="8196085" y="4627959"/>
            <a:ext cx="1358283" cy="514905"/>
          </a:xfrm>
          <a:prstGeom prst="flowChartAlternateProcess">
            <a:avLst/>
          </a:prstGeom>
          <a:gradFill flip="none" rotWithShape="1">
            <a:gsLst>
              <a:gs pos="0">
                <a:srgbClr val="FFCC00">
                  <a:shade val="30000"/>
                  <a:satMod val="115000"/>
                </a:srgbClr>
              </a:gs>
              <a:gs pos="50000">
                <a:srgbClr val="FFCC00">
                  <a:shade val="67500"/>
                  <a:satMod val="115000"/>
                </a:srgbClr>
              </a:gs>
              <a:gs pos="100000">
                <a:srgbClr val="FFCC00">
                  <a:shade val="100000"/>
                  <a:satMod val="115000"/>
                </a:srgbClr>
              </a:gs>
            </a:gsLst>
            <a:lin ang="13500000" scaled="1"/>
            <a:tileRect/>
          </a:gra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02" name="Flowchart: Alternate Process 101">
            <a:extLst>
              <a:ext uri="{FF2B5EF4-FFF2-40B4-BE49-F238E27FC236}">
                <a16:creationId xmlns:a16="http://schemas.microsoft.com/office/drawing/2014/main" id="{ABC76946-3313-4748-9EC4-8D1082A5A725}"/>
              </a:ext>
            </a:extLst>
          </p:cNvPr>
          <p:cNvSpPr/>
          <p:nvPr/>
        </p:nvSpPr>
        <p:spPr>
          <a:xfrm>
            <a:off x="9679019" y="3847234"/>
            <a:ext cx="1358283" cy="514905"/>
          </a:xfrm>
          <a:prstGeom prst="flowChartAlternateProcess">
            <a:avLst/>
          </a:prstGeom>
          <a:gradFill flip="none" rotWithShape="1">
            <a:gsLst>
              <a:gs pos="0">
                <a:srgbClr val="FFCC00">
                  <a:shade val="30000"/>
                  <a:satMod val="115000"/>
                </a:srgbClr>
              </a:gs>
              <a:gs pos="50000">
                <a:srgbClr val="FFCC00">
                  <a:shade val="67500"/>
                  <a:satMod val="115000"/>
                </a:srgbClr>
              </a:gs>
              <a:gs pos="100000">
                <a:srgbClr val="FFCC00">
                  <a:shade val="100000"/>
                  <a:satMod val="115000"/>
                </a:srgbClr>
              </a:gs>
            </a:gsLst>
            <a:lin ang="13500000" scaled="1"/>
            <a:tileRect/>
          </a:gra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03" name="Flowchart: Alternate Process 102">
            <a:extLst>
              <a:ext uri="{FF2B5EF4-FFF2-40B4-BE49-F238E27FC236}">
                <a16:creationId xmlns:a16="http://schemas.microsoft.com/office/drawing/2014/main" id="{02D581D4-2D44-449A-B384-4A8872EBDBD8}"/>
              </a:ext>
            </a:extLst>
          </p:cNvPr>
          <p:cNvSpPr/>
          <p:nvPr/>
        </p:nvSpPr>
        <p:spPr>
          <a:xfrm>
            <a:off x="9679019" y="4627958"/>
            <a:ext cx="1358283" cy="514905"/>
          </a:xfrm>
          <a:prstGeom prst="flowChartAlternateProcess">
            <a:avLst/>
          </a:prstGeom>
          <a:gradFill flip="none" rotWithShape="1">
            <a:gsLst>
              <a:gs pos="0">
                <a:srgbClr val="FFCC00">
                  <a:shade val="30000"/>
                  <a:satMod val="115000"/>
                </a:srgbClr>
              </a:gs>
              <a:gs pos="50000">
                <a:srgbClr val="FFCC00">
                  <a:shade val="67500"/>
                  <a:satMod val="115000"/>
                </a:srgbClr>
              </a:gs>
              <a:gs pos="100000">
                <a:srgbClr val="FFCC00">
                  <a:shade val="100000"/>
                  <a:satMod val="115000"/>
                </a:srgbClr>
              </a:gs>
            </a:gsLst>
            <a:lin ang="13500000" scaled="1"/>
            <a:tileRect/>
          </a:gra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92064E7-4D6F-4B64-AFAC-865A20A5E0EF}"/>
              </a:ext>
            </a:extLst>
          </p:cNvPr>
          <p:cNvSpPr txBox="1"/>
          <p:nvPr/>
        </p:nvSpPr>
        <p:spPr>
          <a:xfrm>
            <a:off x="8852680" y="961846"/>
            <a:ext cx="1760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solidFill>
                  <a:srgbClr val="CCA000"/>
                </a:solidFill>
              </a:rPr>
              <a:t>For P10,000</a:t>
            </a:r>
          </a:p>
        </p:txBody>
      </p:sp>
      <p:pic>
        <p:nvPicPr>
          <p:cNvPr id="95" name="Picture 94" descr="Image result for briefcase logo yellow png">
            <a:extLst>
              <a:ext uri="{FF2B5EF4-FFF2-40B4-BE49-F238E27FC236}">
                <a16:creationId xmlns:a16="http://schemas.microsoft.com/office/drawing/2014/main" id="{9DA093A1-252E-45A5-8874-CEFE7C21842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658" y="731271"/>
            <a:ext cx="641823" cy="73032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F96925DC-2914-457D-BEA2-8B043D54621C}"/>
              </a:ext>
            </a:extLst>
          </p:cNvPr>
          <p:cNvSpPr txBox="1"/>
          <p:nvPr/>
        </p:nvSpPr>
        <p:spPr>
          <a:xfrm>
            <a:off x="8399629" y="956186"/>
            <a:ext cx="281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158871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250" autoRev="1" fill="remove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" dur="250" autoRev="1" fill="remove"/>
                                        <p:tgtEl>
                                          <p:spTgt spid="10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" dur="250" autoRev="1" fill="remove"/>
                                        <p:tgtEl>
                                          <p:spTgt spid="10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50" autoRev="1" fill="remove"/>
                                        <p:tgtEl>
                                          <p:spTgt spid="10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B1D36-C646-4E00-BF19-A16517DD7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  <a:gradFill flip="none" rotWithShape="1">
            <a:gsLst>
              <a:gs pos="0">
                <a:srgbClr val="CCA000">
                  <a:shade val="30000"/>
                  <a:satMod val="115000"/>
                </a:srgbClr>
              </a:gs>
              <a:gs pos="50000">
                <a:srgbClr val="CCA000">
                  <a:shade val="67500"/>
                  <a:satMod val="115000"/>
                </a:srgbClr>
              </a:gs>
              <a:gs pos="100000">
                <a:srgbClr val="CCA000">
                  <a:shade val="100000"/>
                  <a:satMod val="115000"/>
                </a:srgbClr>
              </a:gs>
            </a:gsLst>
            <a:lin ang="13500000" scaled="1"/>
            <a:tileRect/>
          </a:gradFill>
        </p:spPr>
        <p:txBody>
          <a:bodyPr/>
          <a:lstStyle/>
          <a:p>
            <a:pPr algn="ctr"/>
            <a:r>
              <a:rPr lang="en-US" dirty="0"/>
              <a:t>IF RIGHT</a:t>
            </a:r>
          </a:p>
        </p:txBody>
      </p:sp>
    </p:spTree>
    <p:extLst>
      <p:ext uri="{BB962C8B-B14F-4D97-AF65-F5344CB8AC3E}">
        <p14:creationId xmlns:p14="http://schemas.microsoft.com/office/powerpoint/2010/main" val="351476573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0A5AAE87-1FCD-4387-95E8-F492529CC597}"/>
              </a:ext>
            </a:extLst>
          </p:cNvPr>
          <p:cNvGrpSpPr/>
          <p:nvPr/>
        </p:nvGrpSpPr>
        <p:grpSpPr>
          <a:xfrm>
            <a:off x="4397548" y="268357"/>
            <a:ext cx="3396903" cy="6321286"/>
            <a:chOff x="0" y="0"/>
            <a:chExt cx="2314575" cy="4276725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726248B9-843A-4AB0-9C8A-AD59EE4BE2D0}"/>
                </a:ext>
              </a:extLst>
            </p:cNvPr>
            <p:cNvSpPr/>
            <p:nvPr/>
          </p:nvSpPr>
          <p:spPr>
            <a:xfrm>
              <a:off x="0" y="0"/>
              <a:ext cx="2314575" cy="4276725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PH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0066FDA-AD5D-4E3D-A4A9-F732B9928E96}"/>
                </a:ext>
              </a:extLst>
            </p:cNvPr>
            <p:cNvSpPr/>
            <p:nvPr/>
          </p:nvSpPr>
          <p:spPr>
            <a:xfrm>
              <a:off x="95250" y="314325"/>
              <a:ext cx="2133600" cy="35147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PH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3B400EC-C1C2-406F-B16F-D39E36175D0C}"/>
                </a:ext>
              </a:extLst>
            </p:cNvPr>
            <p:cNvSpPr/>
            <p:nvPr/>
          </p:nvSpPr>
          <p:spPr>
            <a:xfrm>
              <a:off x="1038225" y="3886200"/>
              <a:ext cx="314325" cy="323850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PH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5946478-1B1E-4CB8-82B5-20F336823978}"/>
                </a:ext>
              </a:extLst>
            </p:cNvPr>
            <p:cNvSpPr/>
            <p:nvPr/>
          </p:nvSpPr>
          <p:spPr>
            <a:xfrm>
              <a:off x="1009650" y="133350"/>
              <a:ext cx="247650" cy="45719"/>
            </a:xfrm>
            <a:prstGeom prst="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PH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F1554785-A95C-4423-A945-318B0818AB20}"/>
              </a:ext>
            </a:extLst>
          </p:cNvPr>
          <p:cNvSpPr/>
          <p:nvPr/>
        </p:nvSpPr>
        <p:spPr>
          <a:xfrm>
            <a:off x="4537337" y="730133"/>
            <a:ext cx="3131301" cy="51949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PH"/>
          </a:p>
        </p:txBody>
      </p:sp>
      <p:sp>
        <p:nvSpPr>
          <p:cNvPr id="7" name="Scroll: Horizontal 6">
            <a:extLst>
              <a:ext uri="{FF2B5EF4-FFF2-40B4-BE49-F238E27FC236}">
                <a16:creationId xmlns:a16="http://schemas.microsoft.com/office/drawing/2014/main" id="{D2B54271-CBB0-4E5C-AF80-0A219C564F08}"/>
              </a:ext>
            </a:extLst>
          </p:cNvPr>
          <p:cNvSpPr/>
          <p:nvPr/>
        </p:nvSpPr>
        <p:spPr>
          <a:xfrm>
            <a:off x="4629530" y="994809"/>
            <a:ext cx="2946914" cy="2121763"/>
          </a:xfrm>
          <a:prstGeom prst="horizontalScroll">
            <a:avLst>
              <a:gd name="adj" fmla="val 20868"/>
            </a:avLst>
          </a:prstGeom>
          <a:gradFill flip="none" rotWithShape="1">
            <a:gsLst>
              <a:gs pos="0">
                <a:srgbClr val="FFCC00">
                  <a:shade val="30000"/>
                  <a:satMod val="115000"/>
                </a:srgbClr>
              </a:gs>
              <a:gs pos="50000">
                <a:srgbClr val="FFCC00">
                  <a:shade val="67500"/>
                  <a:satMod val="115000"/>
                </a:srgbClr>
              </a:gs>
              <a:gs pos="100000">
                <a:srgbClr val="FFCC00">
                  <a:shade val="100000"/>
                  <a:satMod val="115000"/>
                </a:srgbClr>
              </a:gs>
            </a:gsLst>
            <a:lin ang="13500000" scaled="1"/>
            <a:tileRect/>
          </a:gra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/>
                </a:solidFill>
              </a:rPr>
              <a:t>You got the right answer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BE19FC-8538-4F12-84B1-2C3D1CA73A47}"/>
              </a:ext>
            </a:extLst>
          </p:cNvPr>
          <p:cNvSpPr/>
          <p:nvPr/>
        </p:nvSpPr>
        <p:spPr>
          <a:xfrm>
            <a:off x="5371353" y="2973853"/>
            <a:ext cx="1470732" cy="1691419"/>
          </a:xfrm>
          <a:prstGeom prst="rect">
            <a:avLst/>
          </a:prstGeom>
          <a:gradFill flip="none" rotWithShape="1">
            <a:gsLst>
              <a:gs pos="0">
                <a:srgbClr val="CCA000">
                  <a:shade val="30000"/>
                  <a:satMod val="115000"/>
                </a:srgbClr>
              </a:gs>
              <a:gs pos="50000">
                <a:srgbClr val="CCA000">
                  <a:shade val="67500"/>
                  <a:satMod val="115000"/>
                </a:srgbClr>
              </a:gs>
              <a:gs pos="100000">
                <a:srgbClr val="CCA00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/>
                </a:solidFill>
              </a:rPr>
              <a:t>Do you want this keep this money and choose another briefcase?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4FD4748-1FD3-4AF2-A6B7-8497B2A616E8}"/>
              </a:ext>
            </a:extLst>
          </p:cNvPr>
          <p:cNvSpPr/>
          <p:nvPr/>
        </p:nvSpPr>
        <p:spPr>
          <a:xfrm>
            <a:off x="4899618" y="4981789"/>
            <a:ext cx="1021644" cy="527784"/>
          </a:xfrm>
          <a:prstGeom prst="ellipse">
            <a:avLst/>
          </a:prstGeom>
          <a:gradFill flip="none" rotWithShape="1">
            <a:gsLst>
              <a:gs pos="0">
                <a:srgbClr val="CCA000">
                  <a:shade val="30000"/>
                  <a:satMod val="115000"/>
                </a:srgbClr>
              </a:gs>
              <a:gs pos="50000">
                <a:srgbClr val="CCA000">
                  <a:shade val="67500"/>
                  <a:satMod val="115000"/>
                </a:srgbClr>
              </a:gs>
              <a:gs pos="100000">
                <a:srgbClr val="CCA00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DEAL</a:t>
            </a:r>
            <a:endParaRPr lang="en-PH" sz="16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C507E7E-8222-41E7-8153-7F522FD47717}"/>
              </a:ext>
            </a:extLst>
          </p:cNvPr>
          <p:cNvSpPr/>
          <p:nvPr/>
        </p:nvSpPr>
        <p:spPr>
          <a:xfrm>
            <a:off x="6181904" y="4981789"/>
            <a:ext cx="1142174" cy="527784"/>
          </a:xfrm>
          <a:prstGeom prst="ellipse">
            <a:avLst/>
          </a:prstGeom>
          <a:gradFill flip="none" rotWithShape="1">
            <a:gsLst>
              <a:gs pos="0">
                <a:srgbClr val="CCA000">
                  <a:shade val="30000"/>
                  <a:satMod val="115000"/>
                </a:srgbClr>
              </a:gs>
              <a:gs pos="50000">
                <a:srgbClr val="CCA000">
                  <a:shade val="67500"/>
                  <a:satMod val="115000"/>
                </a:srgbClr>
              </a:gs>
              <a:gs pos="100000">
                <a:srgbClr val="CCA00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NO DEAL</a:t>
            </a:r>
            <a:endParaRPr lang="en-PH" sz="16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040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B7571C3-5428-464E-B8E0-B13C232DC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  <a:gradFill flip="none" rotWithShape="1">
            <a:gsLst>
              <a:gs pos="0">
                <a:srgbClr val="CCA000">
                  <a:shade val="30000"/>
                  <a:satMod val="115000"/>
                </a:srgbClr>
              </a:gs>
              <a:gs pos="50000">
                <a:srgbClr val="CCA000">
                  <a:shade val="67500"/>
                  <a:satMod val="115000"/>
                </a:srgbClr>
              </a:gs>
              <a:gs pos="100000">
                <a:srgbClr val="CCA000">
                  <a:shade val="100000"/>
                  <a:satMod val="115000"/>
                </a:srgbClr>
              </a:gs>
            </a:gsLst>
            <a:lin ang="13500000" scaled="1"/>
            <a:tileRect/>
          </a:gradFill>
        </p:spPr>
        <p:txBody>
          <a:bodyPr/>
          <a:lstStyle/>
          <a:p>
            <a:pPr algn="ctr"/>
            <a:r>
              <a:rPr lang="en-US" dirty="0"/>
              <a:t>IF USER PICKED DEAL</a:t>
            </a:r>
          </a:p>
        </p:txBody>
      </p:sp>
    </p:spTree>
    <p:extLst>
      <p:ext uri="{BB962C8B-B14F-4D97-AF65-F5344CB8AC3E}">
        <p14:creationId xmlns:p14="http://schemas.microsoft.com/office/powerpoint/2010/main" val="3649975609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14C49B7-9974-43FB-970E-CC714E3D9809}"/>
              </a:ext>
            </a:extLst>
          </p:cNvPr>
          <p:cNvGrpSpPr/>
          <p:nvPr/>
        </p:nvGrpSpPr>
        <p:grpSpPr>
          <a:xfrm>
            <a:off x="4397548" y="268357"/>
            <a:ext cx="3396903" cy="6321286"/>
            <a:chOff x="8383996" y="268357"/>
            <a:chExt cx="3396903" cy="632128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BADB1A4-AD90-4164-AA2A-3CD7F94E10A9}"/>
                </a:ext>
              </a:extLst>
            </p:cNvPr>
            <p:cNvGrpSpPr/>
            <p:nvPr/>
          </p:nvGrpSpPr>
          <p:grpSpPr>
            <a:xfrm>
              <a:off x="8383996" y="268357"/>
              <a:ext cx="3396903" cy="6321286"/>
              <a:chOff x="8383996" y="268357"/>
              <a:chExt cx="3396903" cy="6321286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55AF6D86-71D1-4900-A630-7CFD5AEF90E6}"/>
                  </a:ext>
                </a:extLst>
              </p:cNvPr>
              <p:cNvGrpSpPr/>
              <p:nvPr/>
            </p:nvGrpSpPr>
            <p:grpSpPr>
              <a:xfrm>
                <a:off x="8383996" y="268357"/>
                <a:ext cx="3396903" cy="6321286"/>
                <a:chOff x="0" y="0"/>
                <a:chExt cx="2314575" cy="4276725"/>
              </a:xfrm>
            </p:grpSpPr>
            <p:sp>
              <p:nvSpPr>
                <p:cNvPr id="9" name="Rectangle: Rounded Corners 8">
                  <a:extLst>
                    <a:ext uri="{FF2B5EF4-FFF2-40B4-BE49-F238E27FC236}">
                      <a16:creationId xmlns:a16="http://schemas.microsoft.com/office/drawing/2014/main" id="{C4B20CC7-285A-42AA-A593-BDE89298E035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2314575" cy="4276725"/>
                </a:xfrm>
                <a:prstGeom prst="round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PH"/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A66D1F98-8D0D-4F9D-8FB0-774976C39A37}"/>
                    </a:ext>
                  </a:extLst>
                </p:cNvPr>
                <p:cNvSpPr/>
                <p:nvPr/>
              </p:nvSpPr>
              <p:spPr>
                <a:xfrm>
                  <a:off x="95250" y="314325"/>
                  <a:ext cx="2133600" cy="3514725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PH"/>
                </a:p>
              </p:txBody>
            </p:sp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A0B0472D-3912-4898-9BCB-C9A568E34311}"/>
                    </a:ext>
                  </a:extLst>
                </p:cNvPr>
                <p:cNvSpPr/>
                <p:nvPr/>
              </p:nvSpPr>
              <p:spPr>
                <a:xfrm>
                  <a:off x="1038225" y="3886200"/>
                  <a:ext cx="314325" cy="323850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PH"/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223FDD0E-FC8C-4E1B-9DC4-16C09448C5CC}"/>
                    </a:ext>
                  </a:extLst>
                </p:cNvPr>
                <p:cNvSpPr/>
                <p:nvPr/>
              </p:nvSpPr>
              <p:spPr>
                <a:xfrm>
                  <a:off x="1009650" y="133350"/>
                  <a:ext cx="247650" cy="45719"/>
                </a:xfrm>
                <a:prstGeom prst="rect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PH"/>
                </a:p>
              </p:txBody>
            </p:sp>
          </p:grp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3B1EA23-7006-4178-AED0-7191D47B03FD}"/>
                  </a:ext>
                </a:extLst>
              </p:cNvPr>
              <p:cNvSpPr/>
              <p:nvPr/>
            </p:nvSpPr>
            <p:spPr>
              <a:xfrm>
                <a:off x="8517593" y="730133"/>
                <a:ext cx="3131301" cy="519499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PH"/>
              </a:p>
            </p:txBody>
          </p:sp>
        </p:grpSp>
        <p:sp>
          <p:nvSpPr>
            <p:cNvPr id="6" name="Scroll: Horizontal 5">
              <a:extLst>
                <a:ext uri="{FF2B5EF4-FFF2-40B4-BE49-F238E27FC236}">
                  <a16:creationId xmlns:a16="http://schemas.microsoft.com/office/drawing/2014/main" id="{74CE74EC-DE7E-4BC2-9AEF-1E143CA71850}"/>
                </a:ext>
              </a:extLst>
            </p:cNvPr>
            <p:cNvSpPr/>
            <p:nvPr/>
          </p:nvSpPr>
          <p:spPr>
            <a:xfrm>
              <a:off x="8615980" y="2140162"/>
              <a:ext cx="2946914" cy="2121763"/>
            </a:xfrm>
            <a:prstGeom prst="horizontalScroll">
              <a:avLst>
                <a:gd name="adj" fmla="val 20868"/>
              </a:avLst>
            </a:prstGeom>
            <a:gradFill flip="none" rotWithShape="1">
              <a:gsLst>
                <a:gs pos="0">
                  <a:srgbClr val="FFCC00">
                    <a:shade val="30000"/>
                    <a:satMod val="115000"/>
                  </a:srgbClr>
                </a:gs>
                <a:gs pos="50000">
                  <a:srgbClr val="FFCC00">
                    <a:shade val="67500"/>
                    <a:satMod val="115000"/>
                  </a:srgbClr>
                </a:gs>
                <a:gs pos="100000">
                  <a:srgbClr val="FFCC00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tx1"/>
                  </a:solidFill>
                </a:rPr>
                <a:t>Congratulations, you won P10,000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43750152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ABD05C7-23B0-4231-BA5D-46803AE32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  <a:gradFill flip="none" rotWithShape="1">
            <a:gsLst>
              <a:gs pos="0">
                <a:srgbClr val="CCA000">
                  <a:shade val="30000"/>
                  <a:satMod val="115000"/>
                </a:srgbClr>
              </a:gs>
              <a:gs pos="50000">
                <a:srgbClr val="CCA000">
                  <a:shade val="67500"/>
                  <a:satMod val="115000"/>
                </a:srgbClr>
              </a:gs>
              <a:gs pos="100000">
                <a:srgbClr val="CCA000">
                  <a:shade val="100000"/>
                  <a:satMod val="115000"/>
                </a:srgbClr>
              </a:gs>
            </a:gsLst>
            <a:lin ang="13500000" scaled="1"/>
            <a:tileRect/>
          </a:gradFill>
        </p:spPr>
        <p:txBody>
          <a:bodyPr/>
          <a:lstStyle/>
          <a:p>
            <a:pPr algn="ctr"/>
            <a:r>
              <a:rPr lang="en-US" dirty="0"/>
              <a:t>IF USER PICKED NO DEAL</a:t>
            </a:r>
          </a:p>
        </p:txBody>
      </p:sp>
    </p:spTree>
    <p:extLst>
      <p:ext uri="{BB962C8B-B14F-4D97-AF65-F5344CB8AC3E}">
        <p14:creationId xmlns:p14="http://schemas.microsoft.com/office/powerpoint/2010/main" val="54495420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246</Words>
  <Application>Microsoft Office PowerPoint</Application>
  <PresentationFormat>Widescreen</PresentationFormat>
  <Paragraphs>131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Office Theme</vt:lpstr>
      <vt:lpstr>Mobile Application</vt:lpstr>
      <vt:lpstr>FOR START:</vt:lpstr>
      <vt:lpstr>PowerPoint Presentation</vt:lpstr>
      <vt:lpstr>PowerPoint Presentation</vt:lpstr>
      <vt:lpstr>IF RIGHT</vt:lpstr>
      <vt:lpstr>PowerPoint Presentation</vt:lpstr>
      <vt:lpstr>IF USER PICKED DEAL</vt:lpstr>
      <vt:lpstr>PowerPoint Presentation</vt:lpstr>
      <vt:lpstr>IF USER PICKED NO DEAL</vt:lpstr>
      <vt:lpstr>PowerPoint Presentation</vt:lpstr>
      <vt:lpstr>It will take the user to the main screen and allows user to pick another briefcase and play.</vt:lpstr>
      <vt:lpstr>PowerPoint Presentation</vt:lpstr>
      <vt:lpstr>ELSE</vt:lpstr>
      <vt:lpstr>PowerPoint Presentation</vt:lpstr>
      <vt:lpstr>FOR SETTINGS: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Application</dc:title>
  <dc:creator>Melo Lorenzo</dc:creator>
  <cp:lastModifiedBy>Charles Daniel Gain</cp:lastModifiedBy>
  <cp:revision>7</cp:revision>
  <dcterms:created xsi:type="dcterms:W3CDTF">2019-07-03T16:05:58Z</dcterms:created>
  <dcterms:modified xsi:type="dcterms:W3CDTF">2019-07-04T08:31:17Z</dcterms:modified>
</cp:coreProperties>
</file>