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6470" autoAdjust="0"/>
  </p:normalViewPr>
  <p:slideViewPr>
    <p:cSldViewPr showGuides="1">
      <p:cViewPr varScale="1">
        <p:scale>
          <a:sx n="161" d="100"/>
          <a:sy n="161" d="100"/>
        </p:scale>
        <p:origin x="150" y="18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1/3/2019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plusc/F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Risk Analyst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Mike Chanhiran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Navy Federal is considering raising the interest rate on domestic automobile loans from 5% to 6%</a:t>
            </a:r>
          </a:p>
          <a:p>
            <a:r>
              <a:rPr lang="en-US" dirty="0"/>
              <a:t>Proposing change in interest rate effects number of loans and payoff rate</a:t>
            </a:r>
          </a:p>
          <a:p>
            <a:r>
              <a:rPr lang="en-US" dirty="0"/>
              <a:t>Forecasting Model dependent on Macroeconomic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5638F9-666D-4CDF-9D53-F83B5B3E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82" y="4038600"/>
            <a:ext cx="2700192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6FF1A-7632-43D1-B301-5E0C0537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86" y="4038600"/>
            <a:ext cx="269131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forecasts Navy Federal should </a:t>
            </a:r>
            <a:r>
              <a:rPr lang="en-US" b="1" dirty="0"/>
              <a:t>not</a:t>
            </a:r>
            <a:r>
              <a:rPr lang="en-US" dirty="0"/>
              <a:t> increase interest rates to 6%</a:t>
            </a:r>
          </a:p>
          <a:p>
            <a:r>
              <a:rPr lang="en-US" dirty="0"/>
              <a:t>Net Profit Margins are about 44% greater for 6% rate vs the 5% rate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AABD4-D8EF-4D27-90E9-5374CE31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1" y="3276600"/>
            <a:ext cx="5748072" cy="3347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74040-3186-4B79-92D1-10F6D100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280558"/>
            <a:ext cx="5918173" cy="3347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1EFFC-3EC9-41C6-99C2-8E9BD3452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010" y="2585233"/>
            <a:ext cx="2695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https://github.com/mplusc/FRA</a:t>
            </a:r>
            <a:endParaRPr lang="en-US" dirty="0"/>
          </a:p>
          <a:p>
            <a:r>
              <a:rPr lang="en-US" dirty="0"/>
              <a:t>Excel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StatsModel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CC395-0887-4FC3-90B1-11B6303A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70" y="3581400"/>
            <a:ext cx="2799483" cy="1914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16F0C-0562-48E7-9DE7-E77DAE96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243" y="3581400"/>
            <a:ext cx="462313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79</TotalTime>
  <Words>105</Words>
  <Application>Microsoft Office PowerPoint</Application>
  <PresentationFormat>Custom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Palatino Linotype</vt:lpstr>
      <vt:lpstr>Business strategy presentation</vt:lpstr>
      <vt:lpstr>Financial Risk Analyst Assessment</vt:lpstr>
      <vt:lpstr>Business Case &amp; Assumptions</vt:lpstr>
      <vt:lpstr>Results &amp; Recommendation</vt:lpstr>
      <vt:lpstr>Data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Analyst Assessment</dc:title>
  <dc:creator>Mike Chanhiran</dc:creator>
  <cp:lastModifiedBy>Mike Chanhiran</cp:lastModifiedBy>
  <cp:revision>11</cp:revision>
  <dcterms:created xsi:type="dcterms:W3CDTF">2019-01-03T04:15:53Z</dcterms:created>
  <dcterms:modified xsi:type="dcterms:W3CDTF">2019-01-03T06:20:09Z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