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6470" autoAdjust="0"/>
  </p:normalViewPr>
  <p:slideViewPr>
    <p:cSldViewPr showGuides="1">
      <p:cViewPr varScale="1">
        <p:scale>
          <a:sx n="159" d="100"/>
          <a:sy n="159" d="100"/>
        </p:scale>
        <p:origin x="234" y="13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1/3/2019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1/3/2019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Financial Risk Analyst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Mike Chanhiran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 &amp;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Navy Federal is considering raising the interest rate on domestic automobile loans from 5% to 6%</a:t>
            </a:r>
          </a:p>
          <a:p>
            <a:r>
              <a:rPr lang="en-US" dirty="0"/>
              <a:t>Proposing change in interest rate effects number of loans and payoff rate</a:t>
            </a:r>
          </a:p>
          <a:p>
            <a:r>
              <a:rPr lang="en-US" dirty="0"/>
              <a:t>Forecasting Model dependent on Macroeconomic data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5638F9-666D-4CDF-9D53-F83B5B3E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782" y="4038600"/>
            <a:ext cx="2700192" cy="144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06FF1A-7632-43D1-B301-5E0C05370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286" y="4038600"/>
            <a:ext cx="269131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our forecasts Navy Federal should not increase interest rates to 6%</a:t>
            </a:r>
          </a:p>
          <a:p>
            <a:r>
              <a:rPr lang="en-US" dirty="0"/>
              <a:t>Net Profit Margins are better for the 6% interest rate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AABD4-D8EF-4D27-90E9-5374CE310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1" y="3276600"/>
            <a:ext cx="5748072" cy="3347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974040-3186-4B79-92D1-10F6D1003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3280558"/>
            <a:ext cx="5918173" cy="3347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C1EFFC-3EC9-41C6-99C2-8E9BD3452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10" y="2434317"/>
            <a:ext cx="26955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link: </a:t>
            </a:r>
          </a:p>
          <a:p>
            <a:r>
              <a:rPr lang="en-US" dirty="0"/>
              <a:t>Excel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Matplotlib</a:t>
            </a:r>
          </a:p>
          <a:p>
            <a:pPr lvl="1"/>
            <a:r>
              <a:rPr lang="en-US" dirty="0" err="1"/>
              <a:t>StatsModel</a:t>
            </a:r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Regression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CC395-0887-4FC3-90B1-11B6303A0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0" y="1690733"/>
            <a:ext cx="3133724" cy="2143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16F0C-0562-48E7-9DE7-E77DAE965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212" y="4095631"/>
            <a:ext cx="4419600" cy="247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75</TotalTime>
  <Words>90</Words>
  <Application>Microsoft Office PowerPoint</Application>
  <PresentationFormat>Custom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Palatino Linotype</vt:lpstr>
      <vt:lpstr>Business strategy presentation</vt:lpstr>
      <vt:lpstr>Financial Risk Analyst Assessment</vt:lpstr>
      <vt:lpstr>Business Case &amp; Assumptions</vt:lpstr>
      <vt:lpstr>Results &amp; Recommendation</vt:lpstr>
      <vt:lpstr>Data and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Risk Analyst Assessment</dc:title>
  <dc:creator>Mike Chanhiran</dc:creator>
  <cp:lastModifiedBy>Mike Chanhiran</cp:lastModifiedBy>
  <cp:revision>8</cp:revision>
  <dcterms:created xsi:type="dcterms:W3CDTF">2019-01-03T04:15:53Z</dcterms:created>
  <dcterms:modified xsi:type="dcterms:W3CDTF">2019-01-03T05:57:52Z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