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Sheet1!$B$1:$I$1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  <c:pt idx="7">
                  <c:v>116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Sheet1!$B$1:$I$1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Sheet1!$B$3:$I$3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Sheet1!$B$1:$I$1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Sheet1!$B$4:$I$4</c:f>
              <c:numCache>
                <c:formatCode>General</c:formatCode>
                <c:ptCount val="8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Sheet1!$B$1:$I$1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Sheet1!$B$5:$I$5</c:f>
              <c:numCache>
                <c:formatCode>General</c:formatCode>
                <c:ptCount val="8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  <c:pt idx="7">
                  <c:v>132</c:v>
                </c:pt>
              </c:numCache>
            </c:numRef>
          </c:val>
        </c:ser>
        <c:marker val="1"/>
        <c:axId val="34575872"/>
        <c:axId val="34889728"/>
      </c:lineChart>
      <c:dateAx>
        <c:axId val="34575872"/>
        <c:scaling>
          <c:orientation val="minMax"/>
        </c:scaling>
        <c:axPos val="b"/>
        <c:numFmt formatCode="m/d/yyyy" sourceLinked="1"/>
        <c:tickLblPos val="nextTo"/>
        <c:crossAx val="34889728"/>
        <c:crosses val="autoZero"/>
        <c:auto val="1"/>
        <c:lblOffset val="100"/>
        <c:baseTimeUnit val="days"/>
        <c:majorUnit val="7"/>
        <c:majorTimeUnit val="days"/>
      </c:dateAx>
      <c:valAx>
        <c:axId val="34889728"/>
        <c:scaling>
          <c:orientation val="minMax"/>
        </c:scaling>
        <c:axPos val="l"/>
        <c:majorGridlines/>
        <c:numFmt formatCode="General" sourceLinked="1"/>
        <c:tickLblPos val="nextTo"/>
        <c:crossAx val="34575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406"/>
          <c:y val="4.3679125262180499E-2"/>
          <c:w val="0.30569832402234631"/>
          <c:h val="0.90681933317287378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Sheet1!$B$7:$I$7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Sheet1!$B$8:$I$8</c:f>
              <c:numCache>
                <c:formatCode>General</c:formatCode>
                <c:ptCount val="8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  <c:pt idx="7">
                  <c:v>9674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Sheet1!$B$7:$I$7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Sheet1!$B$9:$I$9</c:f>
              <c:numCache>
                <c:formatCode>General</c:formatCode>
                <c:ptCount val="8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  <c:pt idx="7">
                  <c:v>7100</c:v>
                </c:pt>
              </c:numCache>
            </c:numRef>
          </c:val>
        </c:ser>
        <c:marker val="1"/>
        <c:axId val="37743616"/>
        <c:axId val="37758080"/>
      </c:lineChart>
      <c:dateAx>
        <c:axId val="37743616"/>
        <c:scaling>
          <c:orientation val="minMax"/>
        </c:scaling>
        <c:axPos val="b"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37758080"/>
        <c:crosses val="autoZero"/>
        <c:auto val="1"/>
        <c:lblOffset val="100"/>
        <c:baseTimeUnit val="days"/>
        <c:majorUnit val="7"/>
        <c:majorTimeUnit val="days"/>
      </c:dateAx>
      <c:valAx>
        <c:axId val="37758080"/>
        <c:scaling>
          <c:orientation val="minMax"/>
        </c:scaling>
        <c:axPos val="l"/>
        <c:majorGridlines/>
        <c:numFmt formatCode="General" sourceLinked="1"/>
        <c:tickLblPos val="nextTo"/>
        <c:crossAx val="3774361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Sheet1!$B$7:$I$7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Sheet1!$B$11:$I$11</c:f>
              <c:numCache>
                <c:formatCode>General</c:formatCode>
                <c:ptCount val="8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  <c:pt idx="7">
                  <c:v>113</c:v>
                </c:pt>
              </c:numCache>
            </c:numRef>
          </c:val>
        </c:ser>
        <c:marker val="1"/>
        <c:axId val="35007488"/>
        <c:axId val="38026240"/>
      </c:lineChart>
      <c:dateAx>
        <c:axId val="35007488"/>
        <c:scaling>
          <c:orientation val="minMax"/>
        </c:scaling>
        <c:axPos val="b"/>
        <c:numFmt formatCode="m/d/yyyy" sourceLinked="1"/>
        <c:tickLblPos val="nextTo"/>
        <c:crossAx val="38026240"/>
        <c:crosses val="autoZero"/>
        <c:auto val="1"/>
        <c:lblOffset val="100"/>
        <c:baseTimeUnit val="days"/>
        <c:majorUnit val="7"/>
        <c:majorTimeUnit val="days"/>
      </c:dateAx>
      <c:valAx>
        <c:axId val="38026240"/>
        <c:scaling>
          <c:orientation val="minMax"/>
          <c:min val="80"/>
        </c:scaling>
        <c:axPos val="l"/>
        <c:majorGridlines/>
        <c:numFmt formatCode="General" sourceLinked="1"/>
        <c:tickLblPos val="nextTo"/>
        <c:crossAx val="350074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Sheet1!$B$13:$I$13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Sheet1!$B$14:$I$14</c:f>
              <c:numCache>
                <c:formatCode>General</c:formatCode>
                <c:ptCount val="8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Sheet1!$B$13:$I$13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Sheet1!$B$15:$I$15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Sheet1!$B$13:$I$13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Sheet1!$B$16:$I$16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Sheet1!$B$13:$I$13</c:f>
              <c:numCache>
                <c:formatCode>m/d/yyyy</c:formatCode>
                <c:ptCount val="8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</c:numCache>
            </c:numRef>
          </c:cat>
          <c:val>
            <c:numRef>
              <c:f>Sheet1!$B$17:$I$17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marker val="1"/>
        <c:axId val="35002624"/>
        <c:axId val="35057664"/>
      </c:lineChart>
      <c:dateAx>
        <c:axId val="35002624"/>
        <c:scaling>
          <c:orientation val="minMax"/>
        </c:scaling>
        <c:axPos val="b"/>
        <c:numFmt formatCode="m/d/yyyy" sourceLinked="1"/>
        <c:tickLblPos val="nextTo"/>
        <c:crossAx val="35057664"/>
        <c:crosses val="autoZero"/>
        <c:auto val="1"/>
        <c:lblOffset val="100"/>
        <c:baseTimeUnit val="days"/>
        <c:majorUnit val="7"/>
        <c:majorTimeUnit val="days"/>
      </c:dateAx>
      <c:valAx>
        <c:axId val="35057664"/>
        <c:scaling>
          <c:orientation val="minMax"/>
        </c:scaling>
        <c:axPos val="l"/>
        <c:majorGridlines/>
        <c:numFmt formatCode="General" sourceLinked="1"/>
        <c:tickLblPos val="nextTo"/>
        <c:crossAx val="35002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104"/>
          <c:y val="6.1146374170477601E-2"/>
          <c:w val="0.28114814814814776"/>
          <c:h val="0.86898463019633565"/>
        </c:manualLayout>
      </c:layout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March </a:t>
            </a:r>
            <a:r>
              <a:rPr lang="en-US" sz="3200" dirty="0" smtClean="0"/>
              <a:t>8, </a:t>
            </a:r>
            <a:r>
              <a:rPr lang="en-US" sz="3200" dirty="0" smtClean="0"/>
              <a:t>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development</a:t>
            </a:r>
          </a:p>
          <a:p>
            <a:pPr lvl="1"/>
            <a:r>
              <a:rPr lang="en-US" dirty="0" smtClean="0"/>
              <a:t>Wiring / Board </a:t>
            </a:r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Sensor prototyping</a:t>
            </a:r>
          </a:p>
          <a:p>
            <a:pPr lvl="1"/>
            <a:r>
              <a:rPr lang="en-US" dirty="0" smtClean="0"/>
              <a:t>Connection to Android for getting and setting values.</a:t>
            </a:r>
            <a:endParaRPr lang="en-US" dirty="0" smtClean="0"/>
          </a:p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Connection to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for getting and setting values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2989964">
            <a:off x="8173507" y="3886255"/>
            <a:ext cx="411672" cy="45720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/>
          <p:nvPr/>
        </p:nvGraphicFramePr>
        <p:xfrm>
          <a:off x="2514600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1620423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114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572000" y="4419600"/>
            <a:ext cx="205836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0650371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112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838200" y="3962400"/>
          <a:ext cx="32956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724400" y="3886200"/>
          <a:ext cx="32956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Effect, Temperature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743200" y="42672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182</Words>
  <Application>Microsoft Office PowerPoint</Application>
  <PresentationFormat>On-screen Show (4:3)</PresentationFormat>
  <Paragraphs>62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Activities this week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DAVIS-CS</cp:lastModifiedBy>
  <cp:revision>291</cp:revision>
  <dcterms:created xsi:type="dcterms:W3CDTF">2011-08-30T16:29:22Z</dcterms:created>
  <dcterms:modified xsi:type="dcterms:W3CDTF">2012-03-08T16:45:27Z</dcterms:modified>
</cp:coreProperties>
</file>