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729" autoAdjust="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\Documents\Graduate%20School\CPE656%20&amp;%20CPE658\tunnelk\doc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Sheet1!$B$2:$J$2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116</c:v>
                </c:pt>
                <c:pt idx="6">
                  <c:v>116</c:v>
                </c:pt>
                <c:pt idx="7">
                  <c:v>116</c:v>
                </c:pt>
                <c:pt idx="8">
                  <c:v>116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  <c:pt idx="5">
                  <c:v>158</c:v>
                </c:pt>
                <c:pt idx="6">
                  <c:v>158</c:v>
                </c:pt>
                <c:pt idx="7">
                  <c:v>158</c:v>
                </c:pt>
                <c:pt idx="8">
                  <c:v>158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  <c:pt idx="5">
                  <c:v>107</c:v>
                </c:pt>
                <c:pt idx="6">
                  <c:v>114</c:v>
                </c:pt>
                <c:pt idx="7">
                  <c:v>114</c:v>
                </c:pt>
                <c:pt idx="8">
                  <c:v>120</c:v>
                </c:pt>
              </c:numCache>
            </c:numRef>
          </c:val>
        </c:ser>
        <c:dLbls/>
        <c:marker val="1"/>
        <c:axId val="49225088"/>
        <c:axId val="49255552"/>
      </c:lineChart>
      <c:dateAx>
        <c:axId val="49225088"/>
        <c:scaling>
          <c:orientation val="minMax"/>
        </c:scaling>
        <c:axPos val="b"/>
        <c:numFmt formatCode="m/d/yyyy" sourceLinked="1"/>
        <c:tickLblPos val="nextTo"/>
        <c:crossAx val="49255552"/>
        <c:crosses val="autoZero"/>
        <c:auto val="1"/>
        <c:lblOffset val="100"/>
        <c:baseTimeUnit val="days"/>
        <c:majorUnit val="7"/>
        <c:majorTimeUnit val="days"/>
      </c:dateAx>
      <c:valAx>
        <c:axId val="49255552"/>
        <c:scaling>
          <c:orientation val="minMax"/>
        </c:scaling>
        <c:axPos val="l"/>
        <c:majorGridlines/>
        <c:numFmt formatCode="General" sourceLinked="1"/>
        <c:tickLblPos val="nextTo"/>
        <c:crossAx val="49225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362"/>
          <c:y val="4.3679125262180589E-2"/>
          <c:w val="0.30569832402234615"/>
          <c:h val="0.90681933317287333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Sheet1!$B$7:$J$7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  <c:pt idx="5">
                  <c:v>9574</c:v>
                </c:pt>
                <c:pt idx="6">
                  <c:v>9574</c:v>
                </c:pt>
                <c:pt idx="7">
                  <c:v>9574</c:v>
                </c:pt>
                <c:pt idx="8">
                  <c:v>9284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Sheet1!$B$7:$J$7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  <c:pt idx="5">
                  <c:v>7025</c:v>
                </c:pt>
                <c:pt idx="6">
                  <c:v>7025</c:v>
                </c:pt>
                <c:pt idx="7">
                  <c:v>7025</c:v>
                </c:pt>
                <c:pt idx="8">
                  <c:v>7143</c:v>
                </c:pt>
              </c:numCache>
            </c:numRef>
          </c:val>
        </c:ser>
        <c:dLbls/>
        <c:marker val="1"/>
        <c:axId val="49320320"/>
        <c:axId val="49321856"/>
      </c:lineChart>
      <c:dateAx>
        <c:axId val="49320320"/>
        <c:scaling>
          <c:orientation val="minMax"/>
        </c:scaling>
        <c:axPos val="b"/>
        <c:numFmt formatCode="m/d/yyyy" sourceLinked="1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49321856"/>
        <c:crosses val="autoZero"/>
        <c:auto val="1"/>
        <c:lblOffset val="100"/>
        <c:baseTimeUnit val="days"/>
        <c:majorUnit val="7"/>
        <c:majorTimeUnit val="days"/>
      </c:dateAx>
      <c:valAx>
        <c:axId val="49321856"/>
        <c:scaling>
          <c:orientation val="minMax"/>
        </c:scaling>
        <c:axPos val="l"/>
        <c:majorGridlines/>
        <c:numFmt formatCode="General" sourceLinked="1"/>
        <c:tickLblPos val="nextTo"/>
        <c:crossAx val="4932032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Sheet1!$B$7:$J$7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  <c:pt idx="5">
                  <c:v>112</c:v>
                </c:pt>
                <c:pt idx="6">
                  <c:v>112</c:v>
                </c:pt>
                <c:pt idx="7">
                  <c:v>112</c:v>
                </c:pt>
                <c:pt idx="8">
                  <c:v>116</c:v>
                </c:pt>
              </c:numCache>
            </c:numRef>
          </c:val>
        </c:ser>
        <c:marker val="1"/>
        <c:axId val="57982336"/>
        <c:axId val="83526400"/>
      </c:lineChart>
      <c:dateAx>
        <c:axId val="57982336"/>
        <c:scaling>
          <c:orientation val="minMax"/>
        </c:scaling>
        <c:axPos val="b"/>
        <c:numFmt formatCode="m/d/yyyy" sourceLinked="1"/>
        <c:tickLblPos val="nextTo"/>
        <c:crossAx val="83526400"/>
        <c:crosses val="autoZero"/>
        <c:auto val="1"/>
        <c:lblOffset val="100"/>
        <c:baseTimeUnit val="days"/>
        <c:majorUnit val="7"/>
        <c:majorTimeUnit val="days"/>
      </c:dateAx>
      <c:valAx>
        <c:axId val="83526400"/>
        <c:scaling>
          <c:orientation val="minMax"/>
          <c:min val="80"/>
        </c:scaling>
        <c:axPos val="l"/>
        <c:majorGridlines/>
        <c:numFmt formatCode="General" sourceLinked="1"/>
        <c:tickLblPos val="nextTo"/>
        <c:crossAx val="5798233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Sheet1!$B$15:$J$15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Sheet1!$B$16:$J$16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Sheet1!$B$17:$J$17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</c:ser>
        <c:dLbls/>
        <c:marker val="1"/>
        <c:axId val="49711744"/>
        <c:axId val="49721728"/>
      </c:lineChart>
      <c:dateAx>
        <c:axId val="49711744"/>
        <c:scaling>
          <c:orientation val="minMax"/>
        </c:scaling>
        <c:axPos val="b"/>
        <c:numFmt formatCode="m/d/yyyy" sourceLinked="1"/>
        <c:tickLblPos val="nextTo"/>
        <c:crossAx val="49721728"/>
        <c:crosses val="autoZero"/>
        <c:auto val="1"/>
        <c:lblOffset val="100"/>
        <c:baseTimeUnit val="days"/>
        <c:majorUnit val="7"/>
        <c:majorTimeUnit val="days"/>
      </c:dateAx>
      <c:valAx>
        <c:axId val="49721728"/>
        <c:scaling>
          <c:orientation val="minMax"/>
        </c:scaling>
        <c:axPos val="l"/>
        <c:majorGridlines/>
        <c:numFmt formatCode="General" sourceLinked="1"/>
        <c:tickLblPos val="nextTo"/>
        <c:crossAx val="497117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049"/>
          <c:y val="6.1146374170477601E-2"/>
          <c:w val="0.28114814814814787"/>
          <c:h val="0.86898463019633532"/>
        </c:manualLayout>
      </c:layout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March 15, 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of 5 team members on travel this week</a:t>
            </a:r>
          </a:p>
          <a:p>
            <a:r>
              <a:rPr lang="en-US" dirty="0" smtClean="0"/>
              <a:t>Android development</a:t>
            </a:r>
          </a:p>
          <a:p>
            <a:pPr lvl="1"/>
            <a:r>
              <a:rPr lang="en-US" dirty="0" smtClean="0"/>
              <a:t>Continuing to add functionality to </a:t>
            </a:r>
            <a:r>
              <a:rPr lang="en-US" dirty="0" err="1" smtClean="0"/>
              <a:t>Arduino</a:t>
            </a:r>
            <a:r>
              <a:rPr lang="en-US" dirty="0" smtClean="0"/>
              <a:t> communication classes</a:t>
            </a:r>
          </a:p>
          <a:p>
            <a:pPr lvl="1"/>
            <a:r>
              <a:rPr lang="en-US" dirty="0" smtClean="0"/>
              <a:t>Added </a:t>
            </a:r>
            <a:r>
              <a:rPr lang="en-US" smtClean="0"/>
              <a:t>narration capability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9177942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>
            <a:off x="4876800" y="4495800"/>
            <a:ext cx="205836" cy="228600"/>
          </a:xfrm>
          <a:prstGeom prst="rect">
            <a:avLst/>
          </a:prstGeom>
          <a:noFill/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53786943"/>
              </p:ext>
            </p:extLst>
          </p:nvPr>
        </p:nvGraphicFramePr>
        <p:xfrm>
          <a:off x="2867025" y="43434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4166093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48762233"/>
              </p:ext>
            </p:extLst>
          </p:nvPr>
        </p:nvGraphicFramePr>
        <p:xfrm>
          <a:off x="914400" y="3924300"/>
          <a:ext cx="329565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953000" y="3924301"/>
          <a:ext cx="32956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02508271"/>
              </p:ext>
            </p:extLst>
          </p:nvPr>
        </p:nvGraphicFramePr>
        <p:xfrm>
          <a:off x="2857500" y="42672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175</Words>
  <Application>Microsoft Office PowerPoint</Application>
  <PresentationFormat>On-screen Show (4:3)</PresentationFormat>
  <Paragraphs>60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Activities this week</vt:lpstr>
      <vt:lpstr>Baseline Documentation Metrics</vt:lpstr>
      <vt:lpstr>Baseline Code Metrics</vt:lpstr>
      <vt:lpstr>Baseline Hardware Metrics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Michael Lynch</cp:lastModifiedBy>
  <cp:revision>295</cp:revision>
  <dcterms:created xsi:type="dcterms:W3CDTF">2011-08-30T16:29:22Z</dcterms:created>
  <dcterms:modified xsi:type="dcterms:W3CDTF">2012-03-15T03:09:26Z</dcterms:modified>
</cp:coreProperties>
</file>