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59" r:id="rId5"/>
    <p:sldId id="262" r:id="rId6"/>
    <p:sldId id="265" r:id="rId7"/>
    <p:sldId id="264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YNCH-MP" initials="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227" autoAdjust="0"/>
  </p:normalViewPr>
  <p:slideViewPr>
    <p:cSldViewPr>
      <p:cViewPr varScale="1">
        <p:scale>
          <a:sx n="57" d="100"/>
          <a:sy n="57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0C36C-12F0-7C4E-92CA-6378FCE84C25}" type="datetimeFigureOut">
              <a:rPr lang="en-US" smtClean="0"/>
              <a:pPr/>
              <a:t>9/15/2011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D59A8-134A-704F-A93D-2B943B1F38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19469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D59A8-134A-704F-A93D-2B943B1F389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59278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D59A8-134A-704F-A93D-2B943B1F389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7526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D59A8-134A-704F-A93D-2B943B1F389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7526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D59A8-134A-704F-A93D-2B943B1F389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7526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Initial social network</a:t>
            </a:r>
            <a:r>
              <a:rPr lang="en-US" baseline="0" dirty="0" smtClean="0"/>
              <a:t> of choice…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D59A8-134A-704F-A93D-2B943B1F389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8783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3C01-E862-4DB4-BCEC-DF1E3BE1BC60}" type="datetime1">
              <a:rPr lang="en-US" smtClean="0"/>
              <a:pPr/>
              <a:t>9/15/2011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92B4-6920-47BB-99E2-8578B712FA0E}" type="datetime1">
              <a:rPr lang="en-US" smtClean="0"/>
              <a:pPr/>
              <a:t>9/15/2011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DD96-6602-48F6-B49B-95CBB161E9FF}" type="datetime1">
              <a:rPr lang="en-US" smtClean="0"/>
              <a:pPr/>
              <a:t>9/15/2011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77AB-5BB1-4513-B9EC-D724674E8083}" type="datetime1">
              <a:rPr lang="en-US" smtClean="0"/>
              <a:pPr/>
              <a:t>9/15/2011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2839-A52D-4035-9073-66B9206EBAEE}" type="datetime1">
              <a:rPr lang="en-US" smtClean="0"/>
              <a:pPr/>
              <a:t>9/15/2011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CEE5-E6EF-402F-9B28-2AFF8B459D04}" type="datetime1">
              <a:rPr lang="en-US" smtClean="0"/>
              <a:pPr/>
              <a:t>9/15/2011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65E6-4252-48E7-A7BE-337D91BBA0AF}" type="datetime1">
              <a:rPr lang="en-US" smtClean="0"/>
              <a:pPr/>
              <a:t>9/15/2011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70BA-06C8-4A33-99F8-722C15CBE3B1}" type="datetime1">
              <a:rPr lang="en-US" smtClean="0"/>
              <a:pPr/>
              <a:t>9/15/2011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B55A-6D97-4412-98D3-AB1F983BF2AD}" type="datetime1">
              <a:rPr lang="en-US" smtClean="0"/>
              <a:pPr/>
              <a:t>9/15/2011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1D403-EA04-4E1D-A2D0-418AC0CCAC24}" type="datetime1">
              <a:rPr lang="en-US" smtClean="0"/>
              <a:pPr/>
              <a:t>9/15/2011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591B-FF43-4CF6-828F-71951A785747}" type="datetime1">
              <a:rPr lang="en-US" smtClean="0"/>
              <a:pPr/>
              <a:t>9/15/2011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CDA22-D52D-4407-B715-1A661539B3B4}" type="datetime1">
              <a:rPr lang="en-US" smtClean="0"/>
              <a:pPr/>
              <a:t>9/15/2011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A wind tunnel for kids…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4953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Status Update</a:t>
            </a:r>
          </a:p>
          <a:p>
            <a:r>
              <a:rPr lang="en-US" sz="3200" dirty="0" smtClean="0"/>
              <a:t>September 15, 2011</a:t>
            </a:r>
            <a:endParaRPr lang="en-US" sz="3200" dirty="0"/>
          </a:p>
        </p:txBody>
      </p:sp>
      <p:pic>
        <p:nvPicPr>
          <p:cNvPr id="2" name="Picture 1" descr="TunnelK-new-Mediu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7800"/>
            <a:ext cx="7239000" cy="23090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1 Team Meeting</a:t>
            </a:r>
          </a:p>
          <a:p>
            <a:pPr lvl="1"/>
            <a:r>
              <a:rPr lang="en-US" dirty="0" smtClean="0"/>
              <a:t>Goals for the week</a:t>
            </a:r>
          </a:p>
          <a:p>
            <a:pPr lvl="1"/>
            <a:r>
              <a:rPr lang="en-US" dirty="0" smtClean="0"/>
              <a:t>Discussions on how best to meet reproducibility requirements</a:t>
            </a:r>
          </a:p>
          <a:p>
            <a:r>
              <a:rPr lang="en-US" dirty="0" smtClean="0"/>
              <a:t>Worked on ROM document</a:t>
            </a:r>
          </a:p>
          <a:p>
            <a:r>
              <a:rPr lang="en-US" dirty="0" smtClean="0"/>
              <a:t>Continued requirements gathering</a:t>
            </a:r>
          </a:p>
          <a:p>
            <a:r>
              <a:rPr lang="en-US" dirty="0" smtClean="0"/>
              <a:t>Initial experiments with 2D flow solver</a:t>
            </a:r>
          </a:p>
          <a:p>
            <a:pPr lvl="1"/>
            <a:r>
              <a:rPr lang="en-US" dirty="0" smtClean="0"/>
              <a:t>Using gnu compilers</a:t>
            </a:r>
          </a:p>
          <a:p>
            <a:pPr lvl="1"/>
            <a:r>
              <a:rPr lang="en-US" dirty="0" smtClean="0"/>
              <a:t>Discussed removing some unneeded components with consultant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1925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Reproducibility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tunnel and auxiliary systems should be as straightforward to duplicate as possible</a:t>
            </a:r>
          </a:p>
          <a:p>
            <a:r>
              <a:rPr lang="en-US" dirty="0" smtClean="0"/>
              <a:t>How much configurability to build in to the system?</a:t>
            </a:r>
          </a:p>
          <a:p>
            <a:pPr lvl="1"/>
            <a:r>
              <a:rPr lang="en-US" dirty="0" smtClean="0"/>
              <a:t>Different wind tunnel designs</a:t>
            </a:r>
          </a:p>
          <a:p>
            <a:pPr lvl="1"/>
            <a:r>
              <a:rPr lang="en-US" dirty="0" smtClean="0"/>
              <a:t>Different sensors</a:t>
            </a:r>
          </a:p>
          <a:p>
            <a:r>
              <a:rPr lang="en-US" dirty="0" smtClean="0"/>
              <a:t>What level of expertise should we assume to duplicate our design?</a:t>
            </a:r>
          </a:p>
          <a:p>
            <a:pPr lvl="1"/>
            <a:r>
              <a:rPr lang="en-US" dirty="0" smtClean="0"/>
              <a:t>Hardware knowledge</a:t>
            </a:r>
          </a:p>
          <a:p>
            <a:pPr lvl="1"/>
            <a:r>
              <a:rPr lang="en-US" dirty="0" smtClean="0"/>
              <a:t>Coding knowledge</a:t>
            </a:r>
          </a:p>
          <a:p>
            <a:r>
              <a:rPr lang="en-US" dirty="0" smtClean="0"/>
              <a:t>Open questions for customer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Cases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447801"/>
            <a:ext cx="8077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 </a:t>
            </a:r>
            <a:r>
              <a:rPr lang="en-US" sz="2400" b="1" dirty="0"/>
              <a:t>case</a:t>
            </a:r>
            <a:r>
              <a:rPr lang="en-US" sz="2400" i="1" dirty="0"/>
              <a:t>: </a:t>
            </a:r>
            <a:r>
              <a:rPr lang="en-US" sz="2400" i="1" dirty="0" smtClean="0"/>
              <a:t>Virtual Tunnel/Wind Tunnel Integration</a:t>
            </a:r>
            <a:endParaRPr lang="en-US" sz="2400" i="1" dirty="0"/>
          </a:p>
          <a:p>
            <a:pPr fontAlgn="t">
              <a:buFont typeface="Arial" pitchFamily="34" charset="0"/>
              <a:buChar char="•"/>
            </a:pPr>
            <a:r>
              <a:rPr lang="en-US" sz="2400" dirty="0" smtClean="0"/>
              <a:t> Child approaches tunnel </a:t>
            </a:r>
          </a:p>
          <a:p>
            <a:pPr fontAlgn="t">
              <a:buFont typeface="Arial" pitchFamily="34" charset="0"/>
              <a:buChar char="•"/>
            </a:pPr>
            <a:r>
              <a:rPr lang="en-US" sz="2400" dirty="0" smtClean="0"/>
              <a:t> Child tweaks tunnel parameters </a:t>
            </a:r>
          </a:p>
          <a:p>
            <a:pPr lvl="1" fontAlgn="t">
              <a:buFont typeface="Arial" pitchFamily="34" charset="0"/>
              <a:buChar char="•"/>
            </a:pPr>
            <a:r>
              <a:rPr lang="en-US" sz="2400" dirty="0" smtClean="0"/>
              <a:t> air speed, angle of attack, etc </a:t>
            </a:r>
          </a:p>
          <a:p>
            <a:pPr fontAlgn="t">
              <a:buFont typeface="Arial" pitchFamily="34" charset="0"/>
              <a:buChar char="•"/>
            </a:pPr>
            <a:r>
              <a:rPr lang="en-US" sz="2400" dirty="0" smtClean="0"/>
              <a:t> Child presses big green go button </a:t>
            </a:r>
          </a:p>
          <a:p>
            <a:pPr lvl="1" fontAlgn="t">
              <a:buFont typeface="Arial" pitchFamily="34" charset="0"/>
              <a:buChar char="•"/>
            </a:pPr>
            <a:r>
              <a:rPr lang="en-US" sz="2400" dirty="0" smtClean="0"/>
              <a:t> wind tunnel system responds by starting up </a:t>
            </a:r>
          </a:p>
          <a:p>
            <a:pPr fontAlgn="t">
              <a:buFont typeface="Arial" pitchFamily="34" charset="0"/>
              <a:buChar char="•"/>
            </a:pPr>
            <a:r>
              <a:rPr lang="en-US" sz="2400" dirty="0" smtClean="0"/>
              <a:t> Virtual wind tunnel matches wind tunnel parameters </a:t>
            </a:r>
          </a:p>
          <a:p>
            <a:pPr lvl="1" fontAlgn="t">
              <a:buFont typeface="Arial" pitchFamily="34" charset="0"/>
              <a:buChar char="•"/>
            </a:pPr>
            <a:r>
              <a:rPr lang="en-US" sz="2400" dirty="0" smtClean="0"/>
              <a:t> air speed, angle of attack, etc </a:t>
            </a:r>
          </a:p>
          <a:p>
            <a:pPr fontAlgn="t">
              <a:buFont typeface="Arial" pitchFamily="34" charset="0"/>
              <a:buChar char="•"/>
            </a:pPr>
            <a:r>
              <a:rPr lang="en-US" sz="2400" dirty="0" smtClean="0"/>
              <a:t> Virtual wind tunnel generates 2d flow solution </a:t>
            </a:r>
          </a:p>
          <a:p>
            <a:pPr fontAlgn="t">
              <a:buFont typeface="Arial" pitchFamily="34" charset="0"/>
              <a:buChar char="•"/>
            </a:pPr>
            <a:r>
              <a:rPr lang="en-US" sz="2400" dirty="0" smtClean="0"/>
              <a:t> Virtual wind tunnel displays simulation outputs </a:t>
            </a:r>
          </a:p>
          <a:p>
            <a:pPr lvl="1" fontAlgn="t">
              <a:buFont typeface="Arial" pitchFamily="34" charset="0"/>
              <a:buChar char="•"/>
            </a:pPr>
            <a:r>
              <a:rPr lang="en-US" sz="2400" dirty="0" smtClean="0"/>
              <a:t> lift/drag, pressure, mach number, etc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0460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Cases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447801"/>
            <a:ext cx="8077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 </a:t>
            </a:r>
            <a:r>
              <a:rPr lang="en-US" sz="2400" b="1" dirty="0"/>
              <a:t>case</a:t>
            </a:r>
            <a:r>
              <a:rPr lang="en-US" sz="2400" i="1" dirty="0"/>
              <a:t>: </a:t>
            </a:r>
            <a:r>
              <a:rPr lang="en-US" sz="2400" i="1" dirty="0" smtClean="0"/>
              <a:t>Perform Standalone Virtual Wind Tunnel Functions</a:t>
            </a:r>
            <a:endParaRPr lang="en-US" sz="2400" i="1" dirty="0"/>
          </a:p>
          <a:p>
            <a:pPr fontAlgn="t">
              <a:buFont typeface="Arial" pitchFamily="34" charset="0"/>
              <a:buChar char="•"/>
            </a:pPr>
            <a:r>
              <a:rPr lang="en-US" sz="2400" dirty="0" smtClean="0"/>
              <a:t> Child approaches virtual wind tunnel system in Science Center or classroom </a:t>
            </a:r>
          </a:p>
          <a:p>
            <a:pPr fontAlgn="t">
              <a:buFont typeface="Arial" pitchFamily="34" charset="0"/>
              <a:buChar char="•"/>
            </a:pPr>
            <a:r>
              <a:rPr lang="en-US" sz="2400" dirty="0" smtClean="0"/>
              <a:t> Child tweaks virtual tunnel parameters </a:t>
            </a:r>
          </a:p>
          <a:p>
            <a:pPr lvl="1" fontAlgn="t">
              <a:buFont typeface="Arial" pitchFamily="34" charset="0"/>
              <a:buChar char="•"/>
            </a:pPr>
            <a:r>
              <a:rPr lang="en-US" sz="2400" dirty="0" smtClean="0"/>
              <a:t> airfoil shape, angle of attack, wind speed, etc </a:t>
            </a:r>
          </a:p>
          <a:p>
            <a:pPr fontAlgn="t">
              <a:buFont typeface="Arial" pitchFamily="34" charset="0"/>
              <a:buChar char="•"/>
            </a:pPr>
            <a:r>
              <a:rPr lang="en-US" sz="2400" dirty="0" smtClean="0"/>
              <a:t> Child presses big green go button </a:t>
            </a:r>
          </a:p>
          <a:p>
            <a:pPr lvl="1" fontAlgn="t">
              <a:buFont typeface="Arial" pitchFamily="34" charset="0"/>
              <a:buChar char="•"/>
            </a:pPr>
            <a:r>
              <a:rPr lang="en-US" sz="2400" dirty="0" smtClean="0"/>
              <a:t> wind tunnel system responds by starting up </a:t>
            </a:r>
          </a:p>
          <a:p>
            <a:pPr fontAlgn="t">
              <a:buFont typeface="Arial" pitchFamily="34" charset="0"/>
              <a:buChar char="•"/>
            </a:pPr>
            <a:r>
              <a:rPr lang="en-US" sz="2400" dirty="0" smtClean="0"/>
              <a:t> Virtual wind tunnel generates 2d flow solution </a:t>
            </a:r>
          </a:p>
          <a:p>
            <a:pPr fontAlgn="t">
              <a:buFont typeface="Arial" pitchFamily="34" charset="0"/>
              <a:buChar char="•"/>
            </a:pPr>
            <a:r>
              <a:rPr lang="en-US" sz="2400" dirty="0" smtClean="0"/>
              <a:t> Virtual wind tunnel displays simulation outputs </a:t>
            </a:r>
          </a:p>
          <a:p>
            <a:pPr lvl="1" fontAlgn="t">
              <a:buFont typeface="Arial" pitchFamily="34" charset="0"/>
              <a:buChar char="•"/>
            </a:pPr>
            <a:r>
              <a:rPr lang="en-US" sz="2400" dirty="0" smtClean="0"/>
              <a:t> lift/drag, pressure, mach number, etc </a:t>
            </a:r>
          </a:p>
          <a:p>
            <a:pPr fontAlgn="t">
              <a:buFont typeface="Arial" pitchFamily="34" charset="0"/>
              <a:buChar char="•"/>
            </a:pPr>
            <a:r>
              <a:rPr lang="en-US" sz="2400" dirty="0" smtClean="0"/>
              <a:t> Child presses tunnel "Share" button </a:t>
            </a:r>
          </a:p>
          <a:p>
            <a:pPr fontAlgn="t">
              <a:buFont typeface="Arial" pitchFamily="34" charset="0"/>
              <a:buChar char="•"/>
            </a:pPr>
            <a:r>
              <a:rPr lang="en-US" sz="2400" dirty="0" smtClean="0"/>
              <a:t> System sends message to social network of choice with important result characteristics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0460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Cases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447801"/>
            <a:ext cx="845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sz="2400" b="1" dirty="0" smtClean="0"/>
              <a:t>Use case: </a:t>
            </a:r>
            <a:r>
              <a:rPr lang="en-US" sz="2400" i="1" dirty="0" smtClean="0"/>
              <a:t>Timeout</a:t>
            </a:r>
          </a:p>
          <a:p>
            <a:pPr fontAlgn="t">
              <a:buFont typeface="Arial" pitchFamily="34" charset="0"/>
              <a:buChar char="•"/>
            </a:pPr>
            <a:r>
              <a:rPr lang="en-US" sz="2400" dirty="0" smtClean="0"/>
              <a:t>System detects lack of user interaction for some period of time. </a:t>
            </a:r>
          </a:p>
          <a:p>
            <a:pPr fontAlgn="t">
              <a:buFont typeface="Arial" pitchFamily="34" charset="0"/>
              <a:buChar char="•"/>
            </a:pPr>
            <a:r>
              <a:rPr lang="en-US" sz="2400" dirty="0" smtClean="0"/>
              <a:t>System shuts down physical tunnel operations and returns to an initial state, waiting for the next user.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0460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Workload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304801" y="1447802"/>
          <a:ext cx="8610600" cy="3944829"/>
        </p:xfrm>
        <a:graphic>
          <a:graphicData uri="http://schemas.openxmlformats.org/drawingml/2006/table">
            <a:tbl>
              <a:tblPr/>
              <a:tblGrid>
                <a:gridCol w="1513952"/>
                <a:gridCol w="1646422"/>
                <a:gridCol w="908371"/>
                <a:gridCol w="908371"/>
                <a:gridCol w="908371"/>
                <a:gridCol w="908371"/>
                <a:gridCol w="908371"/>
                <a:gridCol w="908371"/>
              </a:tblGrid>
              <a:tr h="423333"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latin typeface="Arial"/>
                        </a:rPr>
                        <a:t>requirements </a:t>
                      </a:r>
                      <a:r>
                        <a:rPr lang="en-US" sz="1800" b="0" i="0" u="none" strike="noStrike" dirty="0" err="1">
                          <a:latin typeface="Arial"/>
                        </a:rPr>
                        <a:t>elic</a:t>
                      </a:r>
                      <a:endParaRPr lang="en-US" sz="18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latin typeface="Arial"/>
                        </a:rPr>
                        <a:t>design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latin typeface="Arial"/>
                        </a:rPr>
                        <a:t>code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latin typeface="Arial"/>
                        </a:rPr>
                        <a:t>doc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latin typeface="Arial"/>
                        </a:rPr>
                        <a:t>totals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3333"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333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latin typeface="Arial"/>
                        </a:rPr>
                        <a:t>Josh Calahan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latin typeface="Arial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333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latin typeface="Arial"/>
                        </a:rPr>
                        <a:t>Wes Cothran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latin typeface="Arial"/>
                        </a:rPr>
                        <a:t>4.5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latin typeface="Arial"/>
                        </a:rPr>
                        <a:t>1.5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latin typeface="Arial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333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latin typeface="Arial"/>
                        </a:rPr>
                        <a:t>Chris Davis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latin typeface="Arial"/>
                        </a:rPr>
                        <a:t>2.5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latin typeface="Arial"/>
                        </a:rPr>
                        <a:t>6.5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333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latin typeface="Arial"/>
                        </a:rPr>
                        <a:t>Michael Lynch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latin typeface="Arial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333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latin typeface="Arial"/>
                        </a:rPr>
                        <a:t>Brian Pittman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latin typeface="Arial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3333"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333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latin typeface="Arial"/>
                        </a:rPr>
                        <a:t>totals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latin typeface="Arial"/>
                        </a:rPr>
                        <a:t>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latin typeface="Arial"/>
                        </a:rPr>
                        <a:t>9.5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00200"/>
            <a:ext cx="8229600" cy="1143000"/>
          </a:xfrm>
        </p:spPr>
        <p:txBody>
          <a:bodyPr/>
          <a:lstStyle/>
          <a:p>
            <a:r>
              <a:rPr lang="en-US" dirty="0" smtClean="0"/>
              <a:t>Follow us on Twitter…</a:t>
            </a:r>
            <a:endParaRPr lang="en-US" dirty="0"/>
          </a:p>
        </p:txBody>
      </p:sp>
      <p:pic>
        <p:nvPicPr>
          <p:cNvPr id="4" name="Content Placeholder 3" descr="twitter.jpe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>
          <a:xfrm>
            <a:off x="1752600" y="2971800"/>
            <a:ext cx="2493993" cy="1371600"/>
          </a:xfrm>
        </p:spPr>
      </p:pic>
      <p:sp>
        <p:nvSpPr>
          <p:cNvPr id="5" name="TextBox 4"/>
          <p:cNvSpPr txBox="1"/>
          <p:nvPr/>
        </p:nvSpPr>
        <p:spPr>
          <a:xfrm>
            <a:off x="3810000" y="3200400"/>
            <a:ext cx="2772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@</a:t>
            </a:r>
            <a:r>
              <a:rPr lang="en-US" sz="4800" dirty="0" err="1"/>
              <a:t>T</a:t>
            </a:r>
            <a:r>
              <a:rPr lang="en-US" sz="4800" dirty="0" err="1" smtClean="0"/>
              <a:t>unnelK</a:t>
            </a:r>
            <a:endParaRPr lang="en-US" sz="4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2387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390</Words>
  <Application>Microsoft Office PowerPoint</Application>
  <PresentationFormat>On-screen Show (4:3)</PresentationFormat>
  <Paragraphs>99</Paragraphs>
  <Slides>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Activities this week</vt:lpstr>
      <vt:lpstr>Reproducibility</vt:lpstr>
      <vt:lpstr>Use Cases </vt:lpstr>
      <vt:lpstr>Use Cases </vt:lpstr>
      <vt:lpstr>Use Cases </vt:lpstr>
      <vt:lpstr>Workload</vt:lpstr>
      <vt:lpstr>Follow us on Twitter…</vt:lpstr>
    </vt:vector>
  </TitlesOfParts>
  <Company>U.S. Air Force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tunnelk </dc:title>
  <dc:creator>LYNCH-MP</dc:creator>
  <cp:lastModifiedBy>PITTMAN-BE</cp:lastModifiedBy>
  <cp:revision>106</cp:revision>
  <dcterms:created xsi:type="dcterms:W3CDTF">2011-08-30T16:29:22Z</dcterms:created>
  <dcterms:modified xsi:type="dcterms:W3CDTF">2011-09-15T15:50:58Z</dcterms:modified>
</cp:coreProperties>
</file>