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82" autoAdjust="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Sheet1!$B$1:$F$1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Sheet1!$B$1:$F$1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Sheet1!$B$1:$F$1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Sheet1!$B$1:$F$1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5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</c:numCache>
            </c:numRef>
          </c:val>
        </c:ser>
        <c:dLbls/>
        <c:marker val="1"/>
        <c:axId val="47459712"/>
        <c:axId val="47490176"/>
      </c:lineChart>
      <c:dateAx>
        <c:axId val="47459712"/>
        <c:scaling>
          <c:orientation val="minMax"/>
        </c:scaling>
        <c:axPos val="b"/>
        <c:numFmt formatCode="m/d/yy" sourceLinked="1"/>
        <c:tickLblPos val="nextTo"/>
        <c:crossAx val="47490176"/>
        <c:crosses val="autoZero"/>
        <c:auto val="1"/>
        <c:lblOffset val="100"/>
        <c:baseTimeUnit val="days"/>
        <c:majorUnit val="7"/>
        <c:majorTimeUnit val="days"/>
      </c:dateAx>
      <c:valAx>
        <c:axId val="47490176"/>
        <c:scaling>
          <c:orientation val="minMax"/>
        </c:scaling>
        <c:axPos val="l"/>
        <c:majorGridlines/>
        <c:numFmt formatCode="General" sourceLinked="1"/>
        <c:tickLblPos val="nextTo"/>
        <c:crossAx val="47459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317"/>
          <c:y val="4.3679125262180617E-2"/>
          <c:w val="0.30569832402234604"/>
          <c:h val="0.90681933317287311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Sheet1!$B$7:$F$7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Sheet1!$B$8:$F$8</c:f>
              <c:numCache>
                <c:formatCode>General</c:formatCode>
                <c:ptCount val="5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Sheet1!$B$7:$F$7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Sheet1!$B$9:$F$9</c:f>
              <c:numCache>
                <c:formatCode>General</c:formatCode>
                <c:ptCount val="5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</c:numCache>
            </c:numRef>
          </c:val>
        </c:ser>
        <c:dLbls/>
        <c:marker val="1"/>
        <c:axId val="47849472"/>
        <c:axId val="47851008"/>
      </c:lineChart>
      <c:dateAx>
        <c:axId val="47849472"/>
        <c:scaling>
          <c:orientation val="minMax"/>
        </c:scaling>
        <c:axPos val="b"/>
        <c:numFmt formatCode="m/d/yy" sourceLinked="1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47851008"/>
        <c:crosses val="autoZero"/>
        <c:auto val="1"/>
        <c:lblOffset val="100"/>
        <c:baseTimeUnit val="days"/>
        <c:majorUnit val="7"/>
        <c:majorTimeUnit val="days"/>
      </c:dateAx>
      <c:valAx>
        <c:axId val="47851008"/>
        <c:scaling>
          <c:orientation val="minMax"/>
          <c:min val="6000"/>
        </c:scaling>
        <c:axPos val="l"/>
        <c:majorGridlines/>
        <c:numFmt formatCode="General" sourceLinked="1"/>
        <c:tickLblPos val="nextTo"/>
        <c:crossAx val="4784947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Sheet1!$B$7:$F$7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</c:numCache>
            </c:numRef>
          </c:val>
        </c:ser>
        <c:dLbls/>
        <c:marker val="1"/>
        <c:axId val="47878144"/>
        <c:axId val="47879680"/>
      </c:lineChart>
      <c:dateAx>
        <c:axId val="47878144"/>
        <c:scaling>
          <c:orientation val="minMax"/>
        </c:scaling>
        <c:axPos val="b"/>
        <c:numFmt formatCode="m/d/yy" sourceLinked="1"/>
        <c:tickLblPos val="nextTo"/>
        <c:crossAx val="47879680"/>
        <c:crosses val="autoZero"/>
        <c:auto val="1"/>
        <c:lblOffset val="100"/>
        <c:baseTimeUnit val="days"/>
        <c:majorUnit val="7"/>
        <c:majorTimeUnit val="days"/>
      </c:dateAx>
      <c:valAx>
        <c:axId val="47879680"/>
        <c:scaling>
          <c:orientation val="minMax"/>
          <c:min val="80"/>
        </c:scaling>
        <c:axPos val="l"/>
        <c:majorGridlines/>
        <c:numFmt formatCode="General" sourceLinked="1"/>
        <c:tickLblPos val="nextTo"/>
        <c:crossAx val="4787814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Sheet1!$B$13:$F$13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Sheet1!$B$14:$F$14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Sheet1!$B$13:$F$13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Sheet1!$B$13:$F$13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Sheet1!$B$13:$F$13</c:f>
              <c:numCache>
                <c:formatCode>m/d/yy</c:formatCode>
                <c:ptCount val="5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</c:numCache>
            </c:numRef>
          </c:cat>
          <c:val>
            <c:numRef>
              <c:f>Sheet1!$B$17:$F$17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/>
        <c:marker val="1"/>
        <c:axId val="49862912"/>
        <c:axId val="49868800"/>
      </c:lineChart>
      <c:dateAx>
        <c:axId val="49862912"/>
        <c:scaling>
          <c:orientation val="minMax"/>
        </c:scaling>
        <c:axPos val="b"/>
        <c:numFmt formatCode="m/d/yy" sourceLinked="1"/>
        <c:tickLblPos val="nextTo"/>
        <c:crossAx val="49868800"/>
        <c:crosses val="autoZero"/>
        <c:auto val="1"/>
        <c:lblOffset val="100"/>
        <c:baseTimeUnit val="days"/>
        <c:majorUnit val="7"/>
        <c:majorTimeUnit val="days"/>
      </c:dateAx>
      <c:valAx>
        <c:axId val="49868800"/>
        <c:scaling>
          <c:orientation val="minMax"/>
        </c:scaling>
        <c:axPos val="l"/>
        <c:majorGridlines/>
        <c:numFmt formatCode="General" sourceLinked="1"/>
        <c:tickLblPos val="nextTo"/>
        <c:crossAx val="49862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015"/>
          <c:y val="6.1146374170477601E-2"/>
          <c:w val="0.28114814814814798"/>
          <c:h val="0.86898463019633509"/>
        </c:manualLayout>
      </c:layout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February </a:t>
            </a:r>
            <a:r>
              <a:rPr lang="en-US" sz="3200" dirty="0" smtClean="0"/>
              <a:t>23, </a:t>
            </a:r>
            <a:r>
              <a:rPr lang="en-US" sz="3200" dirty="0" smtClean="0"/>
              <a:t>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SDD updated and submitted via Angel</a:t>
            </a:r>
          </a:p>
          <a:p>
            <a:r>
              <a:rPr lang="en-US" dirty="0" smtClean="0"/>
              <a:t>Android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Began development on trend plotting tools</a:t>
            </a:r>
          </a:p>
          <a:p>
            <a:pPr lvl="1"/>
            <a:r>
              <a:rPr lang="en-US" dirty="0" smtClean="0"/>
              <a:t>Generated </a:t>
            </a:r>
            <a:r>
              <a:rPr lang="en-US" dirty="0" err="1" smtClean="0"/>
              <a:t>Javadoc</a:t>
            </a:r>
            <a:r>
              <a:rPr lang="en-US" dirty="0" smtClean="0"/>
              <a:t> developer documentation</a:t>
            </a:r>
            <a:endParaRPr lang="en-US" dirty="0" smtClean="0"/>
          </a:p>
          <a:p>
            <a:r>
              <a:rPr lang="en-US" dirty="0" smtClean="0"/>
              <a:t>Project design </a:t>
            </a:r>
            <a:r>
              <a:rPr lang="en-US" dirty="0" smtClean="0"/>
              <a:t>discussions/documentation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1620423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49930518"/>
              </p:ext>
            </p:extLst>
          </p:nvPr>
        </p:nvGraphicFramePr>
        <p:xfrm>
          <a:off x="2514600" y="4572000"/>
          <a:ext cx="3844925" cy="204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0650371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9574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83283081"/>
              </p:ext>
            </p:extLst>
          </p:nvPr>
        </p:nvGraphicFramePr>
        <p:xfrm>
          <a:off x="762000" y="3962400"/>
          <a:ext cx="3790950" cy="20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87385866"/>
              </p:ext>
            </p:extLst>
          </p:nvPr>
        </p:nvGraphicFramePr>
        <p:xfrm>
          <a:off x="4800600" y="3962400"/>
          <a:ext cx="3790950" cy="20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8764671"/>
              </p:ext>
            </p:extLst>
          </p:nvPr>
        </p:nvGraphicFramePr>
        <p:xfrm>
          <a:off x="2667000" y="4343400"/>
          <a:ext cx="3863975" cy="20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172</Words>
  <Application>Microsoft Office PowerPoint</Application>
  <PresentationFormat>On-screen Show (4:3)</PresentationFormat>
  <Paragraphs>62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Activities this week</vt:lpstr>
      <vt:lpstr>Baseline Documentation Metrics</vt:lpstr>
      <vt:lpstr>Baseline Code Metrics</vt:lpstr>
      <vt:lpstr>Baseline Hardware Metrics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Michael Lynch</cp:lastModifiedBy>
  <cp:revision>274</cp:revision>
  <dcterms:created xsi:type="dcterms:W3CDTF">2011-08-30T16:29:22Z</dcterms:created>
  <dcterms:modified xsi:type="dcterms:W3CDTF">2012-02-23T01:05:38Z</dcterms:modified>
</cp:coreProperties>
</file>