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63" r:id="rId5"/>
    <p:sldId id="265" r:id="rId6"/>
    <p:sldId id="267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67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S-CS\Desktop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Sheet1!$B$1:$H$1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Sheet1!$B$2:$H$2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116</c:v>
                </c:pt>
                <c:pt idx="6">
                  <c:v>116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Sheet1!$B$1:$H$1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Sheet1!$B$1:$H$1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Sheet1!$B$4:$H$4</c:f>
              <c:numCache>
                <c:formatCode>General</c:formatCode>
                <c:ptCount val="7"/>
                <c:pt idx="0">
                  <c:v>47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  <c:pt idx="4">
                  <c:v>47</c:v>
                </c:pt>
                <c:pt idx="5">
                  <c:v>158</c:v>
                </c:pt>
                <c:pt idx="6">
                  <c:v>158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Sheet1!$B$1:$H$1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Sheet1!$B$5:$H$5</c:f>
              <c:numCache>
                <c:formatCode>General</c:formatCode>
                <c:ptCount val="7"/>
                <c:pt idx="0">
                  <c:v>70</c:v>
                </c:pt>
                <c:pt idx="1">
                  <c:v>76</c:v>
                </c:pt>
                <c:pt idx="2">
                  <c:v>84</c:v>
                </c:pt>
                <c:pt idx="3">
                  <c:v>93</c:v>
                </c:pt>
                <c:pt idx="4">
                  <c:v>101</c:v>
                </c:pt>
                <c:pt idx="5">
                  <c:v>107</c:v>
                </c:pt>
                <c:pt idx="6">
                  <c:v>114</c:v>
                </c:pt>
              </c:numCache>
            </c:numRef>
          </c:val>
        </c:ser>
        <c:marker val="1"/>
        <c:axId val="47288320"/>
        <c:axId val="48185344"/>
      </c:lineChart>
      <c:dateAx>
        <c:axId val="47288320"/>
        <c:scaling>
          <c:orientation val="minMax"/>
        </c:scaling>
        <c:axPos val="b"/>
        <c:numFmt formatCode="m/d/yyyy" sourceLinked="1"/>
        <c:tickLblPos val="nextTo"/>
        <c:crossAx val="48185344"/>
        <c:crosses val="autoZero"/>
        <c:auto val="1"/>
        <c:lblOffset val="100"/>
        <c:baseTimeUnit val="days"/>
        <c:majorUnit val="7"/>
        <c:majorTimeUnit val="days"/>
      </c:dateAx>
      <c:valAx>
        <c:axId val="48185344"/>
        <c:scaling>
          <c:orientation val="minMax"/>
        </c:scaling>
        <c:axPos val="l"/>
        <c:majorGridlines/>
        <c:numFmt formatCode="General" sourceLinked="1"/>
        <c:tickLblPos val="nextTo"/>
        <c:crossAx val="47288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395"/>
          <c:y val="4.367912526218052E-2"/>
          <c:w val="0.30569832402234631"/>
          <c:h val="0.90681933317287367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Sheet1!$B$7:$H$7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Sheet1!$B$8:$H$8</c:f>
              <c:numCache>
                <c:formatCode>General</c:formatCode>
                <c:ptCount val="7"/>
                <c:pt idx="2">
                  <c:v>8825</c:v>
                </c:pt>
                <c:pt idx="3">
                  <c:v>9092</c:v>
                </c:pt>
                <c:pt idx="4">
                  <c:v>9574</c:v>
                </c:pt>
                <c:pt idx="5">
                  <c:v>9574</c:v>
                </c:pt>
                <c:pt idx="6">
                  <c:v>9574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Sheet1!$B$7:$H$7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Sheet1!$B$9:$H$9</c:f>
              <c:numCache>
                <c:formatCode>General</c:formatCode>
                <c:ptCount val="7"/>
                <c:pt idx="2">
                  <c:v>6499</c:v>
                </c:pt>
                <c:pt idx="3">
                  <c:v>6693</c:v>
                </c:pt>
                <c:pt idx="4">
                  <c:v>7025</c:v>
                </c:pt>
                <c:pt idx="5">
                  <c:v>7025</c:v>
                </c:pt>
                <c:pt idx="6">
                  <c:v>7025</c:v>
                </c:pt>
              </c:numCache>
            </c:numRef>
          </c:val>
        </c:ser>
        <c:marker val="1"/>
        <c:axId val="56551296"/>
        <c:axId val="92087040"/>
      </c:lineChart>
      <c:dateAx>
        <c:axId val="56551296"/>
        <c:scaling>
          <c:orientation val="minMax"/>
        </c:scaling>
        <c:axPos val="b"/>
        <c:numFmt formatCode="m/d/yyyy" sourceLinked="1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92087040"/>
        <c:crosses val="autoZero"/>
        <c:auto val="1"/>
        <c:lblOffset val="100"/>
        <c:baseTimeUnit val="days"/>
        <c:majorUnit val="7"/>
        <c:majorTimeUnit val="days"/>
      </c:dateAx>
      <c:valAx>
        <c:axId val="92087040"/>
        <c:scaling>
          <c:orientation val="minMax"/>
        </c:scaling>
        <c:axPos val="l"/>
        <c:majorGridlines/>
        <c:numFmt formatCode="General" sourceLinked="1"/>
        <c:tickLblPos val="nextTo"/>
        <c:crossAx val="5655129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Sheet1!$B$7:$H$7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85</c:v>
                </c:pt>
                <c:pt idx="1">
                  <c:v>85</c:v>
                </c:pt>
                <c:pt idx="2">
                  <c:v>96</c:v>
                </c:pt>
                <c:pt idx="3">
                  <c:v>97</c:v>
                </c:pt>
                <c:pt idx="4">
                  <c:v>107</c:v>
                </c:pt>
                <c:pt idx="5">
                  <c:v>112</c:v>
                </c:pt>
                <c:pt idx="6">
                  <c:v>112</c:v>
                </c:pt>
              </c:numCache>
            </c:numRef>
          </c:val>
        </c:ser>
        <c:marker val="1"/>
        <c:axId val="52723072"/>
        <c:axId val="52743168"/>
      </c:lineChart>
      <c:dateAx>
        <c:axId val="52723072"/>
        <c:scaling>
          <c:orientation val="minMax"/>
        </c:scaling>
        <c:axPos val="b"/>
        <c:numFmt formatCode="m/d/yyyy" sourceLinked="1"/>
        <c:tickLblPos val="nextTo"/>
        <c:crossAx val="52743168"/>
        <c:crosses val="autoZero"/>
        <c:auto val="1"/>
        <c:lblOffset val="100"/>
        <c:baseTimeUnit val="days"/>
        <c:majorUnit val="7"/>
        <c:majorTimeUnit val="days"/>
      </c:dateAx>
      <c:valAx>
        <c:axId val="52743168"/>
        <c:scaling>
          <c:orientation val="minMax"/>
          <c:min val="80"/>
        </c:scaling>
        <c:axPos val="l"/>
        <c:majorGridlines/>
        <c:numFmt formatCode="General" sourceLinked="1"/>
        <c:tickLblPos val="nextTo"/>
        <c:crossAx val="5272307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Sheet1!$B$13:$H$13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Sheet1!$B$14:$H$14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Sheet1!$B$13:$H$13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Sheet1!$B$15:$H$15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Sheet1!$B$13:$H$13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Sheet1!$B$16:$H$16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Sheet1!$B$13:$H$13</c:f>
              <c:numCache>
                <c:formatCode>m/d/yyyy</c:formatCode>
                <c:ptCount val="7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</c:numCache>
            </c:numRef>
          </c:cat>
          <c:val>
            <c:numRef>
              <c:f>Sheet1!$B$17:$H$17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marker val="1"/>
        <c:axId val="47051904"/>
        <c:axId val="47053440"/>
      </c:lineChart>
      <c:dateAx>
        <c:axId val="47051904"/>
        <c:scaling>
          <c:orientation val="minMax"/>
        </c:scaling>
        <c:axPos val="b"/>
        <c:numFmt formatCode="m/d/yyyy" sourceLinked="1"/>
        <c:tickLblPos val="nextTo"/>
        <c:crossAx val="47053440"/>
        <c:crosses val="autoZero"/>
        <c:auto val="1"/>
        <c:lblOffset val="100"/>
        <c:baseTimeUnit val="days"/>
        <c:majorUnit val="7"/>
        <c:majorTimeUnit val="days"/>
      </c:dateAx>
      <c:valAx>
        <c:axId val="47053440"/>
        <c:scaling>
          <c:orientation val="minMax"/>
        </c:scaling>
        <c:axPos val="l"/>
        <c:majorGridlines/>
        <c:numFmt formatCode="General" sourceLinked="1"/>
        <c:tickLblPos val="nextTo"/>
        <c:crossAx val="47051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093"/>
          <c:y val="6.1146374170477601E-2"/>
          <c:w val="0.28114814814814776"/>
          <c:h val="0.86898463019633565"/>
        </c:manualLayout>
      </c:layout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youtu.be/HrSJLhGlSt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March 1, 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development</a:t>
            </a:r>
          </a:p>
          <a:p>
            <a:pPr lvl="1"/>
            <a:r>
              <a:rPr lang="en-US" dirty="0" smtClean="0"/>
              <a:t>Wiring / Board layout (pictures provided)</a:t>
            </a:r>
          </a:p>
          <a:p>
            <a:r>
              <a:rPr lang="en-US" dirty="0" smtClean="0"/>
              <a:t>Android development</a:t>
            </a:r>
          </a:p>
          <a:p>
            <a:pPr lvl="1"/>
            <a:r>
              <a:rPr lang="en-US" dirty="0" smtClean="0"/>
              <a:t>Implemented trend plotting tools (video provided)</a:t>
            </a:r>
          </a:p>
          <a:p>
            <a:pPr lvl="1"/>
            <a:r>
              <a:rPr lang="en-US" dirty="0" smtClean="0"/>
              <a:t>Generated </a:t>
            </a:r>
            <a:r>
              <a:rPr lang="en-US" dirty="0" smtClean="0"/>
              <a:t>more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 smtClean="0"/>
              <a:t>developer documentation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2743200" y="42672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1620423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114</a:t>
                      </a: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 r="43922" b="76323"/>
          <a:stretch>
            <a:fillRect/>
          </a:stretch>
        </p:blipFill>
        <p:spPr bwMode="auto">
          <a:xfrm>
            <a:off x="4823364" y="4419600"/>
            <a:ext cx="205836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0650371"/>
              </p:ext>
            </p:extLst>
          </p:nvPr>
        </p:nvGraphicFramePr>
        <p:xfrm>
          <a:off x="868680" y="1447800"/>
          <a:ext cx="74066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112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762000" y="4038600"/>
          <a:ext cx="3295650" cy="218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648200" y="3962400"/>
          <a:ext cx="32956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19789637">
            <a:off x="8011809" y="1139283"/>
            <a:ext cx="411672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Effect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2438400" y="43434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pPr lvl="1"/>
            <a:r>
              <a:rPr lang="en-US" u="sng" dirty="0" smtClean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youtu.be/HrSJLhGlStc</a:t>
            </a:r>
            <a:endParaRPr lang="en-US" u="sng" dirty="0" smtClean="0"/>
          </a:p>
          <a:p>
            <a:r>
              <a:rPr lang="en-US" dirty="0" smtClean="0"/>
              <a:t>Shows time history plotting capabilities in our Android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Board layout work progressed this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board #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971800"/>
            <a:ext cx="3657600" cy="2743200"/>
          </a:xfrm>
          <a:prstGeom prst="rect">
            <a:avLst/>
          </a:prstGeom>
        </p:spPr>
      </p:pic>
      <p:pic>
        <p:nvPicPr>
          <p:cNvPr id="6" name="Picture 5" descr="board #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971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204</Words>
  <Application>Microsoft Office PowerPoint</Application>
  <PresentationFormat>On-screen Show (4:3)</PresentationFormat>
  <Paragraphs>70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Activities this week</vt:lpstr>
      <vt:lpstr>Baseline Documentation Metrics</vt:lpstr>
      <vt:lpstr>Baseline Code Metrics</vt:lpstr>
      <vt:lpstr>Baseline Hardware Metrics</vt:lpstr>
      <vt:lpstr>Arduino Development</vt:lpstr>
      <vt:lpstr>Hardware Development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DAVIS-CS</cp:lastModifiedBy>
  <cp:revision>288</cp:revision>
  <dcterms:created xsi:type="dcterms:W3CDTF">2011-08-30T16:29:22Z</dcterms:created>
  <dcterms:modified xsi:type="dcterms:W3CDTF">2012-03-01T15:52:46Z</dcterms:modified>
</cp:coreProperties>
</file>