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B884D-46FC-47FC-A9AD-481A5D4E8CA2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pic>
        <p:nvPicPr>
          <p:cNvPr id="10" name="Picture 9" descr="TunnelK-Mediu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900" y="1295400"/>
            <a:ext cx="6934200" cy="242031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September 8, 2011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Brought consultant on board</a:t>
            </a:r>
          </a:p>
          <a:p>
            <a:pPr lvl="1"/>
            <a:r>
              <a:rPr lang="en-US" dirty="0" smtClean="0"/>
              <a:t>Jim Masters, recent PhD grad of Univ. of Tennessee Chattanooga </a:t>
            </a:r>
            <a:r>
              <a:rPr lang="en-US" dirty="0" err="1" smtClean="0"/>
              <a:t>SimCenter</a:t>
            </a:r>
            <a:endParaRPr lang="en-US" dirty="0" smtClean="0"/>
          </a:p>
          <a:p>
            <a:pPr lvl="1"/>
            <a:r>
              <a:rPr lang="en-US" dirty="0" smtClean="0"/>
              <a:t>Donated his 2D Fluid Dynamics Solver from PhD course work</a:t>
            </a:r>
          </a:p>
          <a:p>
            <a:r>
              <a:rPr lang="en-US" dirty="0" smtClean="0"/>
              <a:t>Initiated requirements gathering</a:t>
            </a:r>
          </a:p>
          <a:p>
            <a:pPr lvl="1"/>
            <a:r>
              <a:rPr lang="en-US" dirty="0" smtClean="0"/>
              <a:t>Use case driven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terms of exhibit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5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6" name="Content Placeholder 5" descr="use-case-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39" r="-38639"/>
          <a:stretch>
            <a:fillRect/>
          </a:stretch>
        </p:blipFill>
        <p:spPr>
          <a:xfrm>
            <a:off x="-2590800" y="1447800"/>
            <a:ext cx="13855516" cy="7620000"/>
          </a:xfrm>
        </p:spPr>
      </p:pic>
    </p:spTree>
    <p:extLst>
      <p:ext uri="{BB962C8B-B14F-4D97-AF65-F5344CB8AC3E}">
        <p14:creationId xmlns:p14="http://schemas.microsoft.com/office/powerpoint/2010/main" val="210296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Detail - </a:t>
            </a:r>
            <a:r>
              <a:rPr lang="en-US" dirty="0"/>
              <a:t>Tunnel Administrator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895600"/>
            <a:ext cx="5181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case:</a:t>
            </a:r>
            <a:r>
              <a:rPr lang="en-US" dirty="0"/>
              <a:t> </a:t>
            </a:r>
            <a:r>
              <a:rPr lang="en-US" i="1" dirty="0"/>
              <a:t>Tunnel </a:t>
            </a:r>
            <a:r>
              <a:rPr lang="en-US" i="1" dirty="0" smtClean="0"/>
              <a:t>Configuration</a:t>
            </a:r>
            <a:endParaRPr lang="en-US" i="1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Administrator </a:t>
            </a:r>
            <a:r>
              <a:rPr lang="en-US" dirty="0"/>
              <a:t>specifies desired sensors, actuators, etc. and assigns each to an input or output channel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Administrator </a:t>
            </a:r>
            <a:r>
              <a:rPr lang="en-US" dirty="0"/>
              <a:t>calibrates tunnel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Administrator </a:t>
            </a:r>
            <a:r>
              <a:rPr lang="en-US" dirty="0"/>
              <a:t>tests tunnel sensors, actuators,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47801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case:</a:t>
            </a:r>
            <a:r>
              <a:rPr lang="en-US" dirty="0"/>
              <a:t> </a:t>
            </a:r>
            <a:r>
              <a:rPr lang="en-US" i="1" dirty="0"/>
              <a:t>Tunnel </a:t>
            </a:r>
            <a:r>
              <a:rPr lang="en-US" i="1" dirty="0" smtClean="0"/>
              <a:t>Startup</a:t>
            </a:r>
            <a:endParaRPr lang="en-US" i="1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Administrator </a:t>
            </a:r>
            <a:r>
              <a:rPr lang="en-US" dirty="0"/>
              <a:t>powers on the system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System </a:t>
            </a:r>
            <a:r>
              <a:rPr lang="en-US" dirty="0"/>
              <a:t>automatically initializes, turns on all displays, and begins waiting for user commands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50292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case: </a:t>
            </a:r>
            <a:r>
              <a:rPr lang="en-US" i="1" dirty="0" smtClean="0"/>
              <a:t>Tunnel Shutdown</a:t>
            </a:r>
            <a:endParaRPr lang="en-US" i="1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System </a:t>
            </a:r>
            <a:r>
              <a:rPr lang="en-US" dirty="0"/>
              <a:t>receives shutdown command and initiates tunnel shutdown equivalent to </a:t>
            </a:r>
            <a:r>
              <a:rPr lang="en-US" dirty="0" smtClean="0"/>
              <a:t>pressing </a:t>
            </a:r>
            <a:r>
              <a:rPr lang="en-US" dirty="0"/>
              <a:t>the "big red button."</a:t>
            </a:r>
          </a:p>
        </p:txBody>
      </p:sp>
    </p:spTree>
    <p:extLst>
      <p:ext uri="{BB962C8B-B14F-4D97-AF65-F5344CB8AC3E}">
        <p14:creationId xmlns:p14="http://schemas.microsoft.com/office/powerpoint/2010/main" val="270460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Detail - </a:t>
            </a:r>
            <a:r>
              <a:rPr lang="en-US" dirty="0"/>
              <a:t>Tunnel </a:t>
            </a:r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441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case:</a:t>
            </a:r>
            <a:r>
              <a:rPr lang="en-US" dirty="0"/>
              <a:t> </a:t>
            </a:r>
            <a:r>
              <a:rPr lang="en-US" i="1" dirty="0"/>
              <a:t>Perform Physical Tunnel Functions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User approaches tunnel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User tweaks </a:t>
            </a:r>
            <a:r>
              <a:rPr lang="en-US" dirty="0"/>
              <a:t>tunnel parameters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Air </a:t>
            </a:r>
            <a:r>
              <a:rPr lang="en-US" dirty="0"/>
              <a:t>speed, tunnel speed, temperature, ...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User </a:t>
            </a:r>
            <a:r>
              <a:rPr lang="en-US" dirty="0" smtClean="0"/>
              <a:t>presses </a:t>
            </a:r>
            <a:r>
              <a:rPr lang="en-US" dirty="0"/>
              <a:t>big green go button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System </a:t>
            </a:r>
            <a:r>
              <a:rPr lang="en-US" dirty="0"/>
              <a:t>responds by starting </a:t>
            </a:r>
            <a:r>
              <a:rPr lang="en-US" dirty="0" smtClean="0"/>
              <a:t>up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User </a:t>
            </a:r>
            <a:r>
              <a:rPr lang="en-US" dirty="0" smtClean="0"/>
              <a:t>presses </a:t>
            </a:r>
            <a:r>
              <a:rPr lang="en-US" dirty="0"/>
              <a:t>big red stop button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System </a:t>
            </a:r>
            <a:r>
              <a:rPr lang="en-US" dirty="0"/>
              <a:t>responds by shutting down the tunnel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User </a:t>
            </a:r>
            <a:r>
              <a:rPr lang="en-US" dirty="0" smtClean="0"/>
              <a:t>presses </a:t>
            </a:r>
            <a:r>
              <a:rPr lang="en-US" dirty="0"/>
              <a:t>tunnel tweet button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System </a:t>
            </a:r>
            <a:r>
              <a:rPr lang="en-US" dirty="0"/>
              <a:t>sends tweet with important </a:t>
            </a:r>
            <a:r>
              <a:rPr lang="en-US" dirty="0" smtClean="0"/>
              <a:t>result characteristics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6764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case:</a:t>
            </a:r>
            <a:r>
              <a:rPr lang="en-US" dirty="0"/>
              <a:t> </a:t>
            </a:r>
            <a:r>
              <a:rPr lang="en-US" i="1" dirty="0"/>
              <a:t>Perform </a:t>
            </a:r>
            <a:r>
              <a:rPr lang="en-US" i="1" dirty="0" smtClean="0"/>
              <a:t>Virtual Tunnel </a:t>
            </a:r>
            <a:r>
              <a:rPr lang="en-US" i="1" dirty="0"/>
              <a:t>Functions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User </a:t>
            </a:r>
            <a:r>
              <a:rPr lang="en-US" dirty="0" smtClean="0"/>
              <a:t>selects </a:t>
            </a:r>
            <a:r>
              <a:rPr lang="en-US" dirty="0"/>
              <a:t>a virtual model shape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User </a:t>
            </a:r>
            <a:r>
              <a:rPr lang="en-US" dirty="0" smtClean="0"/>
              <a:t>tweaks </a:t>
            </a:r>
            <a:r>
              <a:rPr lang="en-US" dirty="0"/>
              <a:t>simulation parameters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/>
              <a:t>User </a:t>
            </a:r>
            <a:r>
              <a:rPr lang="en-US" dirty="0" smtClean="0"/>
              <a:t>presses </a:t>
            </a:r>
            <a:r>
              <a:rPr lang="en-US" dirty="0"/>
              <a:t>big green go button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System computes flow solution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System </a:t>
            </a:r>
            <a:r>
              <a:rPr lang="en-US" dirty="0"/>
              <a:t>shows result of simulation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System </a:t>
            </a:r>
            <a:r>
              <a:rPr lang="en-US" dirty="0"/>
              <a:t>tweets result of simulation</a:t>
            </a:r>
          </a:p>
        </p:txBody>
      </p:sp>
    </p:spTree>
    <p:extLst>
      <p:ext uri="{BB962C8B-B14F-4D97-AF65-F5344CB8AC3E}">
        <p14:creationId xmlns:p14="http://schemas.microsoft.com/office/powerpoint/2010/main" val="254427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Follow us on Twitter…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29718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32004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387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256</Words>
  <Application>Microsoft Macintosh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Activities this week</vt:lpstr>
      <vt:lpstr>Use Case Model</vt:lpstr>
      <vt:lpstr>Use Case Detail - Tunnel Administrator </vt:lpstr>
      <vt:lpstr>Use Case Detail - Tunnel Visitor</vt:lpstr>
      <vt:lpstr>Follow us on Twitter…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 </dc:title>
  <dc:creator>LYNCH-MP</dc:creator>
  <cp:lastModifiedBy>Josh Calahan</cp:lastModifiedBy>
  <cp:revision>83</cp:revision>
  <dcterms:created xsi:type="dcterms:W3CDTF">2011-08-30T16:29:22Z</dcterms:created>
  <dcterms:modified xsi:type="dcterms:W3CDTF">2011-09-08T13:49:31Z</dcterms:modified>
</cp:coreProperties>
</file>