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729" autoAdjust="0"/>
  </p:normalViewPr>
  <p:slideViewPr>
    <p:cSldViewPr>
      <p:cViewPr varScale="1">
        <p:scale>
          <a:sx n="90" d="100"/>
          <a:sy n="90" d="100"/>
        </p:scale>
        <p:origin x="-8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Sheet1!$B$2:$J$2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116</c:v>
                </c:pt>
                <c:pt idx="6">
                  <c:v>116</c:v>
                </c:pt>
                <c:pt idx="7">
                  <c:v>116</c:v>
                </c:pt>
                <c:pt idx="8">
                  <c:v>116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  <c:pt idx="5">
                  <c:v>158</c:v>
                </c:pt>
                <c:pt idx="6">
                  <c:v>158</c:v>
                </c:pt>
                <c:pt idx="7">
                  <c:v>158</c:v>
                </c:pt>
                <c:pt idx="8">
                  <c:v>158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  <c:pt idx="5">
                  <c:v>107</c:v>
                </c:pt>
                <c:pt idx="6">
                  <c:v>114</c:v>
                </c:pt>
                <c:pt idx="7">
                  <c:v>114</c:v>
                </c:pt>
                <c:pt idx="8">
                  <c:v>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371648"/>
        <c:axId val="139373184"/>
      </c:lineChart>
      <c:dateAx>
        <c:axId val="1393716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39373184"/>
        <c:crosses val="autoZero"/>
        <c:auto val="1"/>
        <c:lblOffset val="100"/>
        <c:baseTimeUnit val="days"/>
        <c:majorUnit val="7"/>
        <c:majorTimeUnit val="days"/>
      </c:dateAx>
      <c:valAx>
        <c:axId val="139373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371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339"/>
          <c:y val="4.3679125262180603E-2"/>
          <c:w val="0.30569832402234609"/>
          <c:h val="0.9068193331728732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Sheet1!$B$7:$J$7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  <c:pt idx="5">
                  <c:v>9574</c:v>
                </c:pt>
                <c:pt idx="6">
                  <c:v>9574</c:v>
                </c:pt>
                <c:pt idx="7">
                  <c:v>9574</c:v>
                </c:pt>
                <c:pt idx="8">
                  <c:v>9284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Sheet1!$B$7:$J$7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  <c:pt idx="5">
                  <c:v>7025</c:v>
                </c:pt>
                <c:pt idx="6">
                  <c:v>7025</c:v>
                </c:pt>
                <c:pt idx="7">
                  <c:v>7025</c:v>
                </c:pt>
                <c:pt idx="8">
                  <c:v>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24512"/>
        <c:axId val="139426048"/>
      </c:lineChart>
      <c:dateAx>
        <c:axId val="1394245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139426048"/>
        <c:crosses val="autoZero"/>
        <c:auto val="1"/>
        <c:lblOffset val="100"/>
        <c:baseTimeUnit val="days"/>
        <c:majorUnit val="7"/>
        <c:majorTimeUnit val="days"/>
      </c:dateAx>
      <c:valAx>
        <c:axId val="13942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424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Sheet1!$B$7:$J$7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  <c:pt idx="5">
                  <c:v>112</c:v>
                </c:pt>
                <c:pt idx="6">
                  <c:v>112</c:v>
                </c:pt>
                <c:pt idx="7">
                  <c:v>112</c:v>
                </c:pt>
                <c:pt idx="8">
                  <c:v>112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54336"/>
        <c:axId val="139455872"/>
      </c:lineChart>
      <c:dateAx>
        <c:axId val="1394543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39455872"/>
        <c:crosses val="autoZero"/>
        <c:auto val="1"/>
        <c:lblOffset val="100"/>
        <c:baseTimeUnit val="days"/>
        <c:majorUnit val="7"/>
        <c:majorTimeUnit val="days"/>
      </c:dateAx>
      <c:valAx>
        <c:axId val="139455872"/>
        <c:scaling>
          <c:orientation val="minMax"/>
          <c:min val="8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454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Sheet1!$B$15:$J$15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Sheet1!$B$16:$J$16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Sheet1!$B$17:$J$17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513216"/>
        <c:axId val="139523200"/>
      </c:lineChart>
      <c:dateAx>
        <c:axId val="1395132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39523200"/>
        <c:crosses val="autoZero"/>
        <c:auto val="1"/>
        <c:lblOffset val="100"/>
        <c:baseTimeUnit val="days"/>
        <c:majorUnit val="7"/>
        <c:majorTimeUnit val="days"/>
      </c:dateAx>
      <c:valAx>
        <c:axId val="139523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513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026"/>
          <c:y val="6.1146374170477601E-2"/>
          <c:w val="0.28114814814814792"/>
          <c:h val="0.8689846301963352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March 15, 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of 5 team members on travel this week</a:t>
            </a:r>
          </a:p>
          <a:p>
            <a:r>
              <a:rPr lang="en-US" dirty="0" smtClean="0"/>
              <a:t>Android development</a:t>
            </a:r>
          </a:p>
          <a:p>
            <a:pPr lvl="1"/>
            <a:r>
              <a:rPr lang="en-US" dirty="0" smtClean="0"/>
              <a:t>Continuing to add functionality to </a:t>
            </a:r>
            <a:r>
              <a:rPr lang="en-US" dirty="0" err="1" smtClean="0"/>
              <a:t>Arduino</a:t>
            </a:r>
            <a:r>
              <a:rPr lang="en-US" dirty="0" smtClean="0"/>
              <a:t> communication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Added </a:t>
            </a:r>
            <a:r>
              <a:rPr lang="en-US" smtClean="0"/>
              <a:t>narration capability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77942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>
            <a:off x="4876800" y="4495800"/>
            <a:ext cx="205836" cy="228600"/>
          </a:xfrm>
          <a:prstGeom prst="rect">
            <a:avLst/>
          </a:prstGeom>
          <a:noFill/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86943"/>
              </p:ext>
            </p:extLst>
          </p:nvPr>
        </p:nvGraphicFramePr>
        <p:xfrm>
          <a:off x="2867025" y="43434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66093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762233"/>
              </p:ext>
            </p:extLst>
          </p:nvPr>
        </p:nvGraphicFramePr>
        <p:xfrm>
          <a:off x="914400" y="4038600"/>
          <a:ext cx="329565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767040"/>
              </p:ext>
            </p:extLst>
          </p:nvPr>
        </p:nvGraphicFramePr>
        <p:xfrm>
          <a:off x="4953000" y="3886200"/>
          <a:ext cx="32956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508271"/>
              </p:ext>
            </p:extLst>
          </p:nvPr>
        </p:nvGraphicFramePr>
        <p:xfrm>
          <a:off x="2857500" y="42672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175</Words>
  <Application>Microsoft Office PowerPoint</Application>
  <PresentationFormat>On-screen Show (4:3)</PresentationFormat>
  <Paragraphs>60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Activities this week</vt:lpstr>
      <vt:lpstr>Baseline Documentation Metrics</vt:lpstr>
      <vt:lpstr>Baseline Code Metrics</vt:lpstr>
      <vt:lpstr>Baseline Hardware Metrics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Hannah Lynch</cp:lastModifiedBy>
  <cp:revision>293</cp:revision>
  <dcterms:created xsi:type="dcterms:W3CDTF">2011-08-30T16:29:22Z</dcterms:created>
  <dcterms:modified xsi:type="dcterms:W3CDTF">2012-03-15T03:01:03Z</dcterms:modified>
</cp:coreProperties>
</file>