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5" r:id="rId4"/>
    <p:sldId id="276" r:id="rId5"/>
    <p:sldId id="277" r:id="rId6"/>
    <p:sldId id="27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7" autoAdjust="0"/>
  </p:normalViewPr>
  <p:slideViewPr>
    <p:cSldViewPr>
      <p:cViewPr varScale="1">
        <p:scale>
          <a:sx n="85" d="100"/>
          <a:sy n="85" d="100"/>
        </p:scale>
        <p:origin x="-2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10/12/11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pachube.com/feeds/367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yb38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October </a:t>
            </a:r>
            <a:r>
              <a:rPr lang="en-US" sz="3200" dirty="0" smtClean="0"/>
              <a:t>13, </a:t>
            </a:r>
            <a:r>
              <a:rPr lang="en-US" sz="3200" dirty="0" smtClean="0"/>
              <a:t>2011</a:t>
            </a:r>
            <a:endParaRPr lang="en-US" sz="3200" dirty="0"/>
          </a:p>
        </p:txBody>
      </p:sp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Preliminary Design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SRS Draft almost complete</a:t>
            </a:r>
            <a:endParaRPr lang="en-US" dirty="0" smtClean="0"/>
          </a:p>
          <a:p>
            <a:r>
              <a:rPr lang="en-US" dirty="0" smtClean="0"/>
              <a:t>Physical Wind Tunnel control board prototyping</a:t>
            </a:r>
          </a:p>
          <a:p>
            <a:r>
              <a:rPr lang="en-US" dirty="0" smtClean="0"/>
              <a:t>Virtual Wind Tunnel UI mockup</a:t>
            </a:r>
          </a:p>
          <a:p>
            <a:r>
              <a:rPr lang="en-US" dirty="0" smtClean="0"/>
              <a:t>Identified High Risk Items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Chris’ </a:t>
            </a:r>
            <a:r>
              <a:rPr lang="ro-RO" dirty="0" smtClean="0"/>
              <a:t>arduino + ethernet + protoboard</a:t>
            </a:r>
            <a:endParaRPr lang="en-US" dirty="0"/>
          </a:p>
        </p:txBody>
      </p:sp>
      <p:pic>
        <p:nvPicPr>
          <p:cNvPr id="5" name="Content Placeholder 4" descr="Arduino+Ethernet+Protoboard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 b="4020"/>
          <a:stretch>
            <a:fillRect/>
          </a:stretch>
        </p:blipFill>
        <p:spPr>
          <a:xfrm>
            <a:off x="2133600" y="2667000"/>
            <a:ext cx="6234982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control Physical Tunnel sensors and actuators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752600"/>
            <a:ext cx="4574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nl-NL" dirty="0">
                <a:hlinkClick r:id="rId3"/>
              </a:rPr>
              <a:t>https://pachube.com/feeds/</a:t>
            </a:r>
            <a:r>
              <a:rPr lang="nl-NL" dirty="0" smtClean="0">
                <a:hlinkClick r:id="rId3"/>
              </a:rPr>
              <a:t>36705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</a:t>
            </a:r>
          </a:p>
          <a:p>
            <a:r>
              <a:rPr lang="nl-NL" dirty="0" smtClean="0"/>
              <a:t>report of </a:t>
            </a:r>
            <a:r>
              <a:rPr lang="nl-NL" dirty="0" err="1" smtClean="0"/>
              <a:t>measurements</a:t>
            </a:r>
            <a:r>
              <a:rPr lang="nl-NL" dirty="0" smtClean="0"/>
              <a:t> taken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this</a:t>
            </a:r>
            <a:r>
              <a:rPr lang="nl-NL" dirty="0" smtClean="0"/>
              <a:t>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5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Brian’s virtual tunnel UI mockup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walk through of how the UI will flow</a:t>
            </a:r>
          </a:p>
          <a:p>
            <a:r>
              <a:rPr lang="en-US" sz="2400" dirty="0" smtClean="0"/>
              <a:t>See </a:t>
            </a:r>
            <a:r>
              <a:rPr lang="nl-NL" sz="2400" dirty="0">
                <a:hlinkClick r:id="rId2"/>
              </a:rPr>
              <a:t>http://goo.gl/</a:t>
            </a:r>
            <a:r>
              <a:rPr lang="nl-NL" sz="2400" dirty="0" smtClean="0">
                <a:hlinkClick r:id="rId2"/>
              </a:rPr>
              <a:t>yb384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the full </a:t>
            </a:r>
            <a:r>
              <a:rPr lang="nl-NL" sz="2400" dirty="0" err="1" smtClean="0"/>
              <a:t>mockup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1-10-05 at 8.5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2971800" cy="2255965"/>
          </a:xfrm>
          <a:prstGeom prst="rect">
            <a:avLst/>
          </a:prstGeom>
        </p:spPr>
      </p:pic>
      <p:pic>
        <p:nvPicPr>
          <p:cNvPr id="6" name="Picture 5" descr="Screen shot 2011-10-05 at 8.50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95600"/>
            <a:ext cx="2971800" cy="2266811"/>
          </a:xfrm>
          <a:prstGeom prst="rect">
            <a:avLst/>
          </a:prstGeom>
        </p:spPr>
      </p:pic>
      <p:pic>
        <p:nvPicPr>
          <p:cNvPr id="7" name="Picture 6" descr="Screen shot 2011-10-05 at 8.5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81400"/>
            <a:ext cx="2971800" cy="2290988"/>
          </a:xfrm>
          <a:prstGeom prst="rect">
            <a:avLst/>
          </a:prstGeom>
        </p:spPr>
      </p:pic>
      <p:pic>
        <p:nvPicPr>
          <p:cNvPr id="8" name="Picture 7" descr="Screen shot 2011-10-05 at 8.51.2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43400"/>
            <a:ext cx="2914374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 Items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Tunnel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- </a:t>
            </a:r>
            <a:r>
              <a:rPr lang="en-US" dirty="0"/>
              <a:t>I/O count</a:t>
            </a:r>
          </a:p>
          <a:p>
            <a:pPr marL="0" indent="0">
              <a:buNone/>
            </a:pPr>
            <a:r>
              <a:rPr lang="en-US" dirty="0"/>
              <a:t>   - Cost</a:t>
            </a:r>
          </a:p>
          <a:p>
            <a:pPr marL="0" indent="0">
              <a:buNone/>
            </a:pPr>
            <a:r>
              <a:rPr lang="en-US" dirty="0"/>
              <a:t>   - &gt;1 </a:t>
            </a:r>
            <a:r>
              <a:rPr lang="en-US" dirty="0" err="1"/>
              <a:t>Arduino</a:t>
            </a:r>
            <a:r>
              <a:rPr lang="en-US" dirty="0"/>
              <a:t> communication</a:t>
            </a:r>
          </a:p>
          <a:p>
            <a:pPr marL="0" indent="0">
              <a:buNone/>
            </a:pPr>
            <a:r>
              <a:rPr lang="en-US" dirty="0"/>
              <a:t>   - Fan</a:t>
            </a:r>
          </a:p>
          <a:p>
            <a:pPr marL="0" indent="0">
              <a:buNone/>
            </a:pPr>
            <a:r>
              <a:rPr lang="en-US" dirty="0"/>
              <a:t>     - RPM measurement</a:t>
            </a:r>
          </a:p>
          <a:p>
            <a:pPr marL="0" indent="0">
              <a:buNone/>
            </a:pPr>
            <a:r>
              <a:rPr lang="en-US" dirty="0"/>
              <a:t>     - Control</a:t>
            </a:r>
          </a:p>
          <a:p>
            <a:pPr marL="0" indent="0">
              <a:buNone/>
            </a:pPr>
            <a:r>
              <a:rPr lang="en-US" dirty="0"/>
              <a:t>   - On board web-server</a:t>
            </a:r>
          </a:p>
          <a:p>
            <a:pPr marL="0" indent="0">
              <a:buNone/>
            </a:pPr>
            <a:r>
              <a:rPr lang="en-US" dirty="0"/>
              <a:t>   - Model positioning system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smtClean="0"/>
              <a:t>Physical </a:t>
            </a:r>
            <a:r>
              <a:rPr lang="en-US" dirty="0"/>
              <a:t>controls</a:t>
            </a:r>
          </a:p>
          <a:p>
            <a:pPr marL="0" indent="0">
              <a:buNone/>
            </a:pPr>
            <a:r>
              <a:rPr lang="en-US" dirty="0"/>
              <a:t>     - I/O count</a:t>
            </a:r>
          </a:p>
          <a:p>
            <a:pPr marL="0" indent="0">
              <a:buNone/>
            </a:pPr>
            <a:r>
              <a:rPr lang="en-US" dirty="0"/>
              <a:t>     - Child proof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Virtual Tunnel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- whiteboard drawing of shape</a:t>
            </a:r>
          </a:p>
          <a:p>
            <a:pPr marL="0" indent="0">
              <a:buNone/>
            </a:pPr>
            <a:r>
              <a:rPr lang="en-US" dirty="0"/>
              <a:t>   - translating shape into computational grid</a:t>
            </a:r>
          </a:p>
          <a:p>
            <a:pPr marL="0" indent="0">
              <a:buNone/>
            </a:pPr>
            <a:r>
              <a:rPr lang="en-US" dirty="0"/>
              <a:t>   - porting solver to Android NDK</a:t>
            </a:r>
          </a:p>
          <a:p>
            <a:pPr marL="0" indent="0">
              <a:buNone/>
            </a:pPr>
            <a:r>
              <a:rPr lang="en-US" dirty="0"/>
              <a:t>   - speed and stability issues</a:t>
            </a:r>
          </a:p>
          <a:p>
            <a:pPr marL="0" indent="0">
              <a:buNone/>
            </a:pPr>
            <a:r>
              <a:rPr lang="en-US" dirty="0"/>
              <a:t>   - translating solver output to lift, drag info</a:t>
            </a:r>
          </a:p>
          <a:p>
            <a:pPr marL="0" indent="0">
              <a:buNone/>
            </a:pPr>
            <a:r>
              <a:rPr lang="en-US" dirty="0"/>
              <a:t>   - translating solver output to pretty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1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78161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524000"/>
                <a:gridCol w="838200"/>
                <a:gridCol w="685800"/>
                <a:gridCol w="16764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Calahan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Wes Cothran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Chris Davis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Lynch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Brian</a:t>
                      </a:r>
                      <a:r>
                        <a:rPr lang="en-US" baseline="0" dirty="0" smtClean="0"/>
                        <a:t> Pittman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4 followers – </a:t>
            </a:r>
            <a:r>
              <a:rPr lang="en-US" sz="4000" dirty="0" smtClean="0"/>
              <a:t>47</a:t>
            </a:r>
            <a:r>
              <a:rPr lang="en-US" sz="4000" dirty="0" smtClean="0"/>
              <a:t> </a:t>
            </a:r>
            <a:r>
              <a:rPr lang="en-US" sz="4000" dirty="0" smtClean="0"/>
              <a:t>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29718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32004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7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253</Words>
  <Application>Microsoft Macintosh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Activities this week</vt:lpstr>
      <vt:lpstr>Chris’ arduino + ethernet + protoboard</vt:lpstr>
      <vt:lpstr>Brian’s virtual tunnel UI mockup</vt:lpstr>
      <vt:lpstr>High Risk Items</vt:lpstr>
      <vt:lpstr>Workload</vt:lpstr>
      <vt:lpstr>Follow us on Twitter… 4 followers – 47 tweets</vt:lpstr>
    </vt:vector>
  </TitlesOfParts>
  <Company>U.S.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Josh Calahan</cp:lastModifiedBy>
  <cp:revision>123</cp:revision>
  <dcterms:created xsi:type="dcterms:W3CDTF">2011-08-30T16:29:22Z</dcterms:created>
  <dcterms:modified xsi:type="dcterms:W3CDTF">2011-10-12T23:36:40Z</dcterms:modified>
</cp:coreProperties>
</file>