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7" r:id="rId4"/>
    <p:sldId id="264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6729" autoAdjust="0"/>
  </p:normalViewPr>
  <p:slideViewPr>
    <p:cSldViewPr>
      <p:cViewPr varScale="1">
        <p:scale>
          <a:sx n="97" d="100"/>
          <a:sy n="97" d="100"/>
        </p:scale>
        <p:origin x="-11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TTMAN-BE\Documents\UAH\UAH-CPE658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TTMAN-BE\Documents\UAH\UAH-CPE658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TTMAN-BE\Documents\UAH\UAH-CPE658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TTMAN-BE\Documents\UAH\UAH-CPE658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Sheet1!$B$1:$K$1</c:f>
              <c:numCache>
                <c:formatCode>m/d/yyyy</c:formatCode>
                <c:ptCount val="10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</c:numCache>
            </c:numRef>
          </c:cat>
          <c:val>
            <c:numRef>
              <c:f>Sheet1!$B$2:$K$2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116</c:v>
                </c:pt>
                <c:pt idx="6">
                  <c:v>116</c:v>
                </c:pt>
                <c:pt idx="7">
                  <c:v>116</c:v>
                </c:pt>
                <c:pt idx="8">
                  <c:v>116</c:v>
                </c:pt>
                <c:pt idx="9">
                  <c:v>116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Sheet1!$B$1:$K$1</c:f>
              <c:numCache>
                <c:formatCode>m/d/yyyy</c:formatCode>
                <c:ptCount val="10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</c:numCache>
            </c:numRef>
          </c:cat>
          <c:val>
            <c:numRef>
              <c:f>Sheet1!$B$3:$K$3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Sheet1!$B$1:$K$1</c:f>
              <c:numCache>
                <c:formatCode>m/d/yyyy</c:formatCode>
                <c:ptCount val="10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</c:numCache>
            </c:numRef>
          </c:cat>
          <c:val>
            <c:numRef>
              <c:f>Sheet1!$B$4:$K$4</c:f>
              <c:numCache>
                <c:formatCode>General</c:formatCode>
                <c:ptCount val="10"/>
                <c:pt idx="0">
                  <c:v>47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  <c:pt idx="4">
                  <c:v>47</c:v>
                </c:pt>
                <c:pt idx="5">
                  <c:v>158</c:v>
                </c:pt>
                <c:pt idx="6">
                  <c:v>158</c:v>
                </c:pt>
                <c:pt idx="7">
                  <c:v>158</c:v>
                </c:pt>
                <c:pt idx="8">
                  <c:v>158</c:v>
                </c:pt>
                <c:pt idx="9">
                  <c:v>158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Sheet1!$B$1:$K$1</c:f>
              <c:numCache>
                <c:formatCode>m/d/yyyy</c:formatCode>
                <c:ptCount val="10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</c:numCache>
            </c:numRef>
          </c:cat>
          <c:val>
            <c:numRef>
              <c:f>Sheet1!$B$5:$K$5</c:f>
              <c:numCache>
                <c:formatCode>General</c:formatCode>
                <c:ptCount val="10"/>
                <c:pt idx="0">
                  <c:v>70</c:v>
                </c:pt>
                <c:pt idx="1">
                  <c:v>76</c:v>
                </c:pt>
                <c:pt idx="2">
                  <c:v>84</c:v>
                </c:pt>
                <c:pt idx="3">
                  <c:v>93</c:v>
                </c:pt>
                <c:pt idx="4">
                  <c:v>101</c:v>
                </c:pt>
                <c:pt idx="5">
                  <c:v>107</c:v>
                </c:pt>
                <c:pt idx="6">
                  <c:v>114</c:v>
                </c:pt>
                <c:pt idx="7">
                  <c:v>114</c:v>
                </c:pt>
                <c:pt idx="8">
                  <c:v>120</c:v>
                </c:pt>
                <c:pt idx="9">
                  <c:v>127</c:v>
                </c:pt>
              </c:numCache>
            </c:numRef>
          </c:val>
        </c:ser>
        <c:marker val="1"/>
        <c:axId val="82626048"/>
        <c:axId val="82627584"/>
      </c:lineChart>
      <c:dateAx>
        <c:axId val="82626048"/>
        <c:scaling>
          <c:orientation val="minMax"/>
        </c:scaling>
        <c:axPos val="b"/>
        <c:numFmt formatCode="m/d/yyyy" sourceLinked="1"/>
        <c:tickLblPos val="nextTo"/>
        <c:crossAx val="82627584"/>
        <c:crosses val="autoZero"/>
        <c:auto val="1"/>
        <c:lblOffset val="100"/>
        <c:baseTimeUnit val="days"/>
        <c:majorUnit val="7"/>
        <c:majorTimeUnit val="days"/>
      </c:dateAx>
      <c:valAx>
        <c:axId val="82627584"/>
        <c:scaling>
          <c:orientation val="minMax"/>
        </c:scaling>
        <c:axPos val="l"/>
        <c:majorGridlines/>
        <c:numFmt formatCode="General" sourceLinked="1"/>
        <c:tickLblPos val="nextTo"/>
        <c:crossAx val="82626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406"/>
          <c:y val="4.3679125262180499E-2"/>
          <c:w val="0.30569832402234631"/>
          <c:h val="0.90681933317287378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Sheet1!$B$7:$K$7</c:f>
              <c:numCache>
                <c:formatCode>m/d/yyyy</c:formatCode>
                <c:ptCount val="10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</c:numCache>
            </c:numRef>
          </c:cat>
          <c:val>
            <c:numRef>
              <c:f>Sheet1!$B$8:$K$8</c:f>
              <c:numCache>
                <c:formatCode>General</c:formatCode>
                <c:ptCount val="10"/>
                <c:pt idx="2">
                  <c:v>8825</c:v>
                </c:pt>
                <c:pt idx="3">
                  <c:v>9092</c:v>
                </c:pt>
                <c:pt idx="4">
                  <c:v>9574</c:v>
                </c:pt>
                <c:pt idx="5">
                  <c:v>9574</c:v>
                </c:pt>
                <c:pt idx="6">
                  <c:v>9574</c:v>
                </c:pt>
                <c:pt idx="7">
                  <c:v>9574</c:v>
                </c:pt>
                <c:pt idx="8">
                  <c:v>9284</c:v>
                </c:pt>
                <c:pt idx="9">
                  <c:v>9203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Sheet1!$B$7:$K$7</c:f>
              <c:numCache>
                <c:formatCode>m/d/yyyy</c:formatCode>
                <c:ptCount val="10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</c:numCache>
            </c:numRef>
          </c:cat>
          <c:val>
            <c:numRef>
              <c:f>Sheet1!$B$9:$K$9</c:f>
              <c:numCache>
                <c:formatCode>General</c:formatCode>
                <c:ptCount val="10"/>
                <c:pt idx="2">
                  <c:v>6499</c:v>
                </c:pt>
                <c:pt idx="3">
                  <c:v>6693</c:v>
                </c:pt>
                <c:pt idx="4">
                  <c:v>7025</c:v>
                </c:pt>
                <c:pt idx="5">
                  <c:v>7025</c:v>
                </c:pt>
                <c:pt idx="6">
                  <c:v>7025</c:v>
                </c:pt>
                <c:pt idx="7">
                  <c:v>7025</c:v>
                </c:pt>
                <c:pt idx="8">
                  <c:v>7143</c:v>
                </c:pt>
                <c:pt idx="9">
                  <c:v>8073</c:v>
                </c:pt>
              </c:numCache>
            </c:numRef>
          </c:val>
        </c:ser>
        <c:marker val="1"/>
        <c:axId val="82703872"/>
        <c:axId val="82705408"/>
      </c:lineChart>
      <c:dateAx>
        <c:axId val="82703872"/>
        <c:scaling>
          <c:orientation val="minMax"/>
        </c:scaling>
        <c:axPos val="b"/>
        <c:numFmt formatCode="m/d/yyyy" sourceLinked="1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82705408"/>
        <c:crosses val="autoZero"/>
        <c:auto val="1"/>
        <c:lblOffset val="100"/>
        <c:baseTimeUnit val="days"/>
        <c:majorUnit val="7"/>
        <c:majorTimeUnit val="days"/>
      </c:dateAx>
      <c:valAx>
        <c:axId val="82705408"/>
        <c:scaling>
          <c:orientation val="minMax"/>
        </c:scaling>
        <c:axPos val="l"/>
        <c:majorGridlines/>
        <c:numFmt formatCode="General" sourceLinked="1"/>
        <c:tickLblPos val="nextTo"/>
        <c:crossAx val="8270387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Sheet1!$B$7:$K$7</c:f>
              <c:numCache>
                <c:formatCode>m/d/yyyy</c:formatCode>
                <c:ptCount val="10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</c:numCache>
            </c:numRef>
          </c:cat>
          <c:val>
            <c:numRef>
              <c:f>Sheet1!$B$11:$K$11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96</c:v>
                </c:pt>
                <c:pt idx="3">
                  <c:v>97</c:v>
                </c:pt>
                <c:pt idx="4">
                  <c:v>107</c:v>
                </c:pt>
                <c:pt idx="5">
                  <c:v>112</c:v>
                </c:pt>
                <c:pt idx="6">
                  <c:v>112</c:v>
                </c:pt>
                <c:pt idx="7">
                  <c:v>112</c:v>
                </c:pt>
                <c:pt idx="8">
                  <c:v>116</c:v>
                </c:pt>
                <c:pt idx="9">
                  <c:v>114</c:v>
                </c:pt>
              </c:numCache>
            </c:numRef>
          </c:val>
        </c:ser>
        <c:marker val="1"/>
        <c:axId val="85152896"/>
        <c:axId val="85154432"/>
      </c:lineChart>
      <c:dateAx>
        <c:axId val="85152896"/>
        <c:scaling>
          <c:orientation val="minMax"/>
        </c:scaling>
        <c:axPos val="b"/>
        <c:numFmt formatCode="m/d/yyyy" sourceLinked="1"/>
        <c:tickLblPos val="nextTo"/>
        <c:crossAx val="85154432"/>
        <c:crosses val="autoZero"/>
        <c:auto val="1"/>
        <c:lblOffset val="100"/>
        <c:baseTimeUnit val="days"/>
        <c:majorUnit val="7"/>
        <c:majorTimeUnit val="days"/>
      </c:dateAx>
      <c:valAx>
        <c:axId val="85154432"/>
        <c:scaling>
          <c:orientation val="minMax"/>
          <c:min val="80"/>
        </c:scaling>
        <c:axPos val="l"/>
        <c:majorGridlines/>
        <c:numFmt formatCode="General" sourceLinked="1"/>
        <c:tickLblPos val="nextTo"/>
        <c:crossAx val="8515289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Sheet1!$B$13:$K$13</c:f>
              <c:numCache>
                <c:formatCode>m/d/yyyy</c:formatCode>
                <c:ptCount val="10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</c:numCache>
            </c:numRef>
          </c:cat>
          <c:val>
            <c:numRef>
              <c:f>Sheet1!$B$14:$K$14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Sheet1!$B$13:$K$13</c:f>
              <c:numCache>
                <c:formatCode>m/d/yyyy</c:formatCode>
                <c:ptCount val="10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</c:numCache>
            </c:numRef>
          </c:cat>
          <c:val>
            <c:numRef>
              <c:f>Sheet1!$B$15:$K$15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Sheet1!$B$13:$K$13</c:f>
              <c:numCache>
                <c:formatCode>m/d/yyyy</c:formatCode>
                <c:ptCount val="10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</c:numCache>
            </c:numRef>
          </c:cat>
          <c:val>
            <c:numRef>
              <c:f>Sheet1!$B$16:$K$16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Sheet1!$B$13:$K$13</c:f>
              <c:numCache>
                <c:formatCode>m/d/yyyy</c:formatCode>
                <c:ptCount val="10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</c:numCache>
            </c:numRef>
          </c:cat>
          <c:val>
            <c:numRef>
              <c:f>Sheet1!$B$17:$K$17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marker val="1"/>
        <c:axId val="85354368"/>
        <c:axId val="85355904"/>
      </c:lineChart>
      <c:dateAx>
        <c:axId val="85354368"/>
        <c:scaling>
          <c:orientation val="minMax"/>
        </c:scaling>
        <c:axPos val="b"/>
        <c:numFmt formatCode="m/d/yyyy" sourceLinked="1"/>
        <c:tickLblPos val="nextTo"/>
        <c:crossAx val="85355904"/>
        <c:crosses val="autoZero"/>
        <c:auto val="1"/>
        <c:lblOffset val="100"/>
        <c:baseTimeUnit val="days"/>
        <c:majorUnit val="7"/>
        <c:majorTimeUnit val="days"/>
      </c:dateAx>
      <c:valAx>
        <c:axId val="85355904"/>
        <c:scaling>
          <c:orientation val="minMax"/>
        </c:scaling>
        <c:axPos val="l"/>
        <c:majorGridlines/>
        <c:numFmt formatCode="General" sourceLinked="1"/>
        <c:tickLblPos val="nextTo"/>
        <c:crossAx val="85354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104"/>
          <c:y val="6.1146374170477601E-2"/>
          <c:w val="0.28114814814814776"/>
          <c:h val="0.86898463019633565"/>
        </c:manualLayout>
      </c:layout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March 29, 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development</a:t>
            </a:r>
          </a:p>
          <a:p>
            <a:pPr lvl="1"/>
            <a:r>
              <a:rPr lang="en-US" dirty="0" smtClean="0"/>
              <a:t>Continuing to add functionality to </a:t>
            </a:r>
            <a:r>
              <a:rPr lang="en-US" dirty="0" err="1" smtClean="0"/>
              <a:t>Arduino</a:t>
            </a:r>
            <a:r>
              <a:rPr lang="en-US" dirty="0" smtClean="0"/>
              <a:t> communication classes</a:t>
            </a:r>
          </a:p>
          <a:p>
            <a:r>
              <a:rPr lang="en-US" dirty="0" smtClean="0"/>
              <a:t>Physical tunnel development</a:t>
            </a:r>
          </a:p>
          <a:p>
            <a:pPr lvl="1"/>
            <a:r>
              <a:rPr lang="en-US" dirty="0" smtClean="0"/>
              <a:t>2 temperature sensors created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temp_sens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152400" y="2057400"/>
            <a:ext cx="4267200" cy="3200400"/>
          </a:xfrm>
          <a:prstGeom prst="rect">
            <a:avLst/>
          </a:prstGeom>
        </p:spPr>
      </p:pic>
      <p:pic>
        <p:nvPicPr>
          <p:cNvPr id="6" name="Picture 5" descr="temp_senso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4572000" y="2057400"/>
            <a:ext cx="42672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9177942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>
            <a:off x="4876800" y="4495800"/>
            <a:ext cx="205836" cy="228600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2819400" y="42672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4166093"/>
              </p:ext>
            </p:extLst>
          </p:nvPr>
        </p:nvGraphicFramePr>
        <p:xfrm>
          <a:off x="868680" y="1447800"/>
          <a:ext cx="74066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9203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114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564433" y="4137691"/>
          <a:ext cx="3295650" cy="218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495800" y="4038600"/>
          <a:ext cx="33528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19789637">
            <a:off x="8011809" y="1139283"/>
            <a:ext cx="411672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Temperature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Hall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Effect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  <p:graphicFrame>
        <p:nvGraphicFramePr>
          <p:cNvPr id="11" name="Chart 10"/>
          <p:cNvGraphicFramePr/>
          <p:nvPr/>
        </p:nvGraphicFramePr>
        <p:xfrm>
          <a:off x="2743200" y="43434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14" descr="alex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6492240"/>
            <a:ext cx="108014" cy="120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175</Words>
  <Application>Microsoft Office PowerPoint</Application>
  <PresentationFormat>On-screen Show (4:3)</PresentationFormat>
  <Paragraphs>62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Activities this week</vt:lpstr>
      <vt:lpstr>Temperature Sensors</vt:lpstr>
      <vt:lpstr>Baseline Documentation Metrics</vt:lpstr>
      <vt:lpstr>Baseline Code Metrics</vt:lpstr>
      <vt:lpstr>Baseline Hardware Metrics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PITTMAN-BE</cp:lastModifiedBy>
  <cp:revision>306</cp:revision>
  <dcterms:created xsi:type="dcterms:W3CDTF">2011-08-30T16:29:22Z</dcterms:created>
  <dcterms:modified xsi:type="dcterms:W3CDTF">2012-03-29T14:16:33Z</dcterms:modified>
</cp:coreProperties>
</file>