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64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YNCH-MP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2" autoAdjust="0"/>
    <p:restoredTop sz="96729" autoAdjust="0"/>
  </p:normalViewPr>
  <p:slideViewPr>
    <p:cSldViewPr>
      <p:cViewPr>
        <p:scale>
          <a:sx n="100" d="100"/>
          <a:sy n="100" d="100"/>
        </p:scale>
        <p:origin x="86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Aedc1b1103\public\Chris%20Davis\metr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  <c:pt idx="0">
                  <c:v>Developer Documents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Sheet1!$B$2:$L$2</c:f>
              <c:numCache>
                <c:formatCode>General</c:formatCode>
                <c:ptCount val="1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116</c:v>
                </c:pt>
                <c:pt idx="6">
                  <c:v>116</c:v>
                </c:pt>
                <c:pt idx="7">
                  <c:v>116</c:v>
                </c:pt>
                <c:pt idx="8">
                  <c:v>116</c:v>
                </c:pt>
                <c:pt idx="9">
                  <c:v>116</c:v>
                </c:pt>
                <c:pt idx="10">
                  <c:v>116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Admin Documents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Sheet1!$B$3:$L$3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Pages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Sheet1!$B$4:$L$4</c:f>
              <c:numCache>
                <c:formatCode>General</c:formatCode>
                <c:ptCount val="11"/>
                <c:pt idx="0">
                  <c:v>47</c:v>
                </c:pt>
                <c:pt idx="1">
                  <c:v>47</c:v>
                </c:pt>
                <c:pt idx="2">
                  <c:v>47</c:v>
                </c:pt>
                <c:pt idx="3">
                  <c:v>47</c:v>
                </c:pt>
                <c:pt idx="4">
                  <c:v>47</c:v>
                </c:pt>
                <c:pt idx="5">
                  <c:v>158</c:v>
                </c:pt>
                <c:pt idx="6">
                  <c:v>158</c:v>
                </c:pt>
                <c:pt idx="7">
                  <c:v>158</c:v>
                </c:pt>
                <c:pt idx="8">
                  <c:v>158</c:v>
                </c:pt>
                <c:pt idx="9">
                  <c:v>158</c:v>
                </c:pt>
                <c:pt idx="10">
                  <c:v>158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Status Presentation Slides</c:v>
                </c:pt>
              </c:strCache>
            </c:strRef>
          </c:tx>
          <c:marker>
            <c:symbol val="none"/>
          </c:marker>
          <c:cat>
            <c:numRef>
              <c:f>Sheet1!$B$1:$L$1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Sheet1!$B$5:$L$5</c:f>
              <c:numCache>
                <c:formatCode>General</c:formatCode>
                <c:ptCount val="11"/>
                <c:pt idx="0">
                  <c:v>70</c:v>
                </c:pt>
                <c:pt idx="1">
                  <c:v>76</c:v>
                </c:pt>
                <c:pt idx="2">
                  <c:v>84</c:v>
                </c:pt>
                <c:pt idx="3">
                  <c:v>93</c:v>
                </c:pt>
                <c:pt idx="4">
                  <c:v>101</c:v>
                </c:pt>
                <c:pt idx="5">
                  <c:v>107</c:v>
                </c:pt>
                <c:pt idx="6">
                  <c:v>114</c:v>
                </c:pt>
                <c:pt idx="7">
                  <c:v>114</c:v>
                </c:pt>
                <c:pt idx="8">
                  <c:v>120</c:v>
                </c:pt>
                <c:pt idx="9">
                  <c:v>127</c:v>
                </c:pt>
                <c:pt idx="10">
                  <c:v>134</c:v>
                </c:pt>
              </c:numCache>
            </c:numRef>
          </c:val>
        </c:ser>
        <c:marker val="1"/>
        <c:axId val="42265216"/>
        <c:axId val="51238400"/>
      </c:lineChart>
      <c:dateAx>
        <c:axId val="42265216"/>
        <c:scaling>
          <c:orientation val="minMax"/>
        </c:scaling>
        <c:axPos val="b"/>
        <c:numFmt formatCode="m/d/yyyy" sourceLinked="1"/>
        <c:tickLblPos val="nextTo"/>
        <c:crossAx val="51238400"/>
        <c:crosses val="autoZero"/>
        <c:auto val="1"/>
        <c:lblOffset val="100"/>
        <c:baseTimeUnit val="days"/>
        <c:majorUnit val="7"/>
        <c:majorTimeUnit val="days"/>
      </c:dateAx>
      <c:valAx>
        <c:axId val="51238400"/>
        <c:scaling>
          <c:orientation val="minMax"/>
        </c:scaling>
        <c:axPos val="l"/>
        <c:majorGridlines/>
        <c:numFmt formatCode="General" sourceLinked="1"/>
        <c:tickLblPos val="nextTo"/>
        <c:crossAx val="4226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823091247672406"/>
          <c:y val="4.3679125262180499E-2"/>
          <c:w val="0.30569832402234631"/>
          <c:h val="0.90681933317287378"/>
        </c:manualLayout>
      </c:layout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Sheet1!$A$8</c:f>
              <c:strCache>
                <c:ptCount val="1"/>
                <c:pt idx="0">
                  <c:v>SLOC (Physical)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Sheet1!$B$8:$L$8</c:f>
              <c:numCache>
                <c:formatCode>General</c:formatCode>
                <c:ptCount val="11"/>
                <c:pt idx="2">
                  <c:v>8825</c:v>
                </c:pt>
                <c:pt idx="3">
                  <c:v>9092</c:v>
                </c:pt>
                <c:pt idx="4">
                  <c:v>9574</c:v>
                </c:pt>
                <c:pt idx="5">
                  <c:v>9574</c:v>
                </c:pt>
                <c:pt idx="6">
                  <c:v>9574</c:v>
                </c:pt>
                <c:pt idx="7">
                  <c:v>9574</c:v>
                </c:pt>
                <c:pt idx="8">
                  <c:v>9284</c:v>
                </c:pt>
                <c:pt idx="9">
                  <c:v>9203</c:v>
                </c:pt>
                <c:pt idx="10">
                  <c:v>9325</c:v>
                </c:pt>
              </c:numCache>
            </c:numRef>
          </c:val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SLOC (Logical)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Sheet1!$B$9:$L$9</c:f>
              <c:numCache>
                <c:formatCode>General</c:formatCode>
                <c:ptCount val="11"/>
                <c:pt idx="2">
                  <c:v>6499</c:v>
                </c:pt>
                <c:pt idx="3">
                  <c:v>6693</c:v>
                </c:pt>
                <c:pt idx="4">
                  <c:v>7025</c:v>
                </c:pt>
                <c:pt idx="5">
                  <c:v>7025</c:v>
                </c:pt>
                <c:pt idx="6">
                  <c:v>7025</c:v>
                </c:pt>
                <c:pt idx="7">
                  <c:v>7025</c:v>
                </c:pt>
                <c:pt idx="8">
                  <c:v>7143</c:v>
                </c:pt>
                <c:pt idx="9">
                  <c:v>8073</c:v>
                </c:pt>
                <c:pt idx="10">
                  <c:v>8158</c:v>
                </c:pt>
              </c:numCache>
            </c:numRef>
          </c:val>
        </c:ser>
        <c:marker val="1"/>
        <c:axId val="54590080"/>
        <c:axId val="54830592"/>
      </c:lineChart>
      <c:dateAx>
        <c:axId val="54590080"/>
        <c:scaling>
          <c:orientation val="minMax"/>
        </c:scaling>
        <c:axPos val="b"/>
        <c:numFmt formatCode="m/d/yyyy" sourceLinked="1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54830592"/>
        <c:crosses val="autoZero"/>
        <c:auto val="1"/>
        <c:lblOffset val="100"/>
        <c:baseTimeUnit val="days"/>
        <c:majorUnit val="7"/>
        <c:majorTimeUnit val="days"/>
      </c:dateAx>
      <c:valAx>
        <c:axId val="54830592"/>
        <c:scaling>
          <c:orientation val="minMax"/>
        </c:scaling>
        <c:axPos val="l"/>
        <c:majorGridlines/>
        <c:numFmt formatCode="General" sourceLinked="1"/>
        <c:tickLblPos val="nextTo"/>
        <c:crossAx val="5459008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1"/>
          <c:order val="0"/>
          <c:tx>
            <c:strRef>
              <c:f>Sheet1!$A$11</c:f>
              <c:strCache>
                <c:ptCount val="1"/>
                <c:pt idx="0">
                  <c:v># of Source Files</c:v>
                </c:pt>
              </c:strCache>
            </c:strRef>
          </c:tx>
          <c:marker>
            <c:symbol val="none"/>
          </c:marker>
          <c:cat>
            <c:numRef>
              <c:f>Sheet1!$B$7:$L$7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Sheet1!$B$11:$L$11</c:f>
              <c:numCache>
                <c:formatCode>General</c:formatCode>
                <c:ptCount val="11"/>
                <c:pt idx="0">
                  <c:v>85</c:v>
                </c:pt>
                <c:pt idx="1">
                  <c:v>85</c:v>
                </c:pt>
                <c:pt idx="2">
                  <c:v>96</c:v>
                </c:pt>
                <c:pt idx="3">
                  <c:v>97</c:v>
                </c:pt>
                <c:pt idx="4">
                  <c:v>107</c:v>
                </c:pt>
                <c:pt idx="5">
                  <c:v>112</c:v>
                </c:pt>
                <c:pt idx="6">
                  <c:v>112</c:v>
                </c:pt>
                <c:pt idx="7">
                  <c:v>112</c:v>
                </c:pt>
                <c:pt idx="8">
                  <c:v>116</c:v>
                </c:pt>
                <c:pt idx="9">
                  <c:v>114</c:v>
                </c:pt>
                <c:pt idx="10">
                  <c:v>114</c:v>
                </c:pt>
              </c:numCache>
            </c:numRef>
          </c:val>
        </c:ser>
        <c:marker val="1"/>
        <c:axId val="54979584"/>
        <c:axId val="74294400"/>
      </c:lineChart>
      <c:dateAx>
        <c:axId val="54979584"/>
        <c:scaling>
          <c:orientation val="minMax"/>
        </c:scaling>
        <c:axPos val="b"/>
        <c:numFmt formatCode="m/d/yyyy" sourceLinked="1"/>
        <c:tickLblPos val="nextTo"/>
        <c:crossAx val="74294400"/>
        <c:crosses val="autoZero"/>
        <c:auto val="1"/>
        <c:lblOffset val="100"/>
        <c:baseTimeUnit val="days"/>
        <c:majorUnit val="7"/>
        <c:majorTimeUnit val="days"/>
      </c:dateAx>
      <c:valAx>
        <c:axId val="74294400"/>
        <c:scaling>
          <c:orientation val="minMax"/>
          <c:min val="80"/>
        </c:scaling>
        <c:axPos val="l"/>
        <c:majorGridlines/>
        <c:numFmt formatCode="General" sourceLinked="1"/>
        <c:tickLblPos val="nextTo"/>
        <c:crossAx val="5497958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Sheet1!$A$14</c:f>
              <c:strCache>
                <c:ptCount val="1"/>
                <c:pt idx="0">
                  <c:v>Sensors Prototyped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Sheet1!$B$14:$L$14</c:f>
              <c:numCache>
                <c:formatCode>General</c:formatCode>
                <c:ptCount val="11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Control Elements Prototyped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Sheet1!$B$15:$L$15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Sheet1!$A$16</c:f>
              <c:strCache>
                <c:ptCount val="1"/>
                <c:pt idx="0">
                  <c:v>Sensors Integrated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Sheet1!$B$16:$L$16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Sheet1!$A$17</c:f>
              <c:strCache>
                <c:ptCount val="1"/>
                <c:pt idx="0">
                  <c:v>Control Elements Integrated</c:v>
                </c:pt>
              </c:strCache>
            </c:strRef>
          </c:tx>
          <c:marker>
            <c:symbol val="none"/>
          </c:marker>
          <c:cat>
            <c:numRef>
              <c:f>Sheet1!$B$13:$L$13</c:f>
              <c:numCache>
                <c:formatCode>m/d/yyyy</c:formatCode>
                <c:ptCount val="11"/>
                <c:pt idx="0">
                  <c:v>40927</c:v>
                </c:pt>
                <c:pt idx="1">
                  <c:v>40934</c:v>
                </c:pt>
                <c:pt idx="2">
                  <c:v>40941</c:v>
                </c:pt>
                <c:pt idx="3">
                  <c:v>40948</c:v>
                </c:pt>
                <c:pt idx="4">
                  <c:v>40955</c:v>
                </c:pt>
                <c:pt idx="5">
                  <c:v>40962</c:v>
                </c:pt>
                <c:pt idx="6">
                  <c:v>40969</c:v>
                </c:pt>
                <c:pt idx="7">
                  <c:v>40976</c:v>
                </c:pt>
                <c:pt idx="8">
                  <c:v>40983</c:v>
                </c:pt>
                <c:pt idx="9">
                  <c:v>40997</c:v>
                </c:pt>
                <c:pt idx="10">
                  <c:v>41004</c:v>
                </c:pt>
              </c:numCache>
            </c:numRef>
          </c:cat>
          <c:val>
            <c:numRef>
              <c:f>Sheet1!$B$17:$L$17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</c:ser>
        <c:marker val="1"/>
        <c:axId val="43048960"/>
        <c:axId val="43050880"/>
      </c:lineChart>
      <c:dateAx>
        <c:axId val="43048960"/>
        <c:scaling>
          <c:orientation val="minMax"/>
        </c:scaling>
        <c:axPos val="b"/>
        <c:numFmt formatCode="m/d/yyyy" sourceLinked="1"/>
        <c:tickLblPos val="nextTo"/>
        <c:crossAx val="43050880"/>
        <c:crosses val="autoZero"/>
        <c:auto val="1"/>
        <c:lblOffset val="100"/>
        <c:baseTimeUnit val="days"/>
        <c:majorUnit val="7"/>
        <c:majorTimeUnit val="days"/>
      </c:dateAx>
      <c:valAx>
        <c:axId val="43050880"/>
        <c:scaling>
          <c:orientation val="minMax"/>
        </c:scaling>
        <c:axPos val="l"/>
        <c:majorGridlines/>
        <c:numFmt formatCode="General" sourceLinked="0"/>
        <c:tickLblPos val="nextTo"/>
        <c:crossAx val="430489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62962962963104"/>
          <c:y val="6.1146374170477601E-2"/>
          <c:w val="0.28114814814814776"/>
          <c:h val="0.86898463019633565"/>
        </c:manualLayout>
      </c:layout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2A329-A621-46CF-9879-55386638107A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07B-BD7D-4669-AABF-C1774106D3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05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36C-12F0-7C4E-92CA-6378FCE84C25}" type="datetimeFigureOut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D59A8-134A-704F-A93D-2B943B1F38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27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 social network</a:t>
            </a:r>
            <a:r>
              <a:rPr lang="en-US" baseline="0" dirty="0" smtClean="0"/>
              <a:t> of choice…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D59A8-134A-704F-A93D-2B943B1F38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3C01-E862-4DB4-BCEC-DF1E3BE1BC60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92B4-6920-47BB-99E2-8578B712FA0E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D96-6602-48F6-B49B-95CBB161E9FF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77AB-5BB1-4513-B9EC-D724674E8083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2839-A52D-4035-9073-66B9206EBAEE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ECEE5-E6EF-402F-9B28-2AFF8B459D04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65E6-4252-48E7-A7BE-337D91BBA0AF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70BA-06C8-4A33-99F8-722C15CBE3B1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B55A-6D97-4412-98D3-AB1F983BF2AD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D403-EA04-4E1D-A2D0-418AC0CCAC24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591B-FF43-4CF6-828F-71951A785747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DA22-D52D-4407-B715-1A661539B3B4}" type="datetime1">
              <a:rPr lang="en-US" smtClean="0"/>
              <a:pPr/>
              <a:t>4/5/2012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0D6A-11AB-4DFD-AEC9-4019EB0863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57200" cy="1202765"/>
          </a:xfrm>
          <a:prstGeom prst="rect">
            <a:avLst/>
          </a:prstGeom>
          <a:noFill/>
        </p:spPr>
      </p:pic>
      <p:pic>
        <p:nvPicPr>
          <p:cNvPr id="2" name="Picture 1" descr="TunnelK-new-Mediu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1447800"/>
            <a:ext cx="7239000" cy="230909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 wind tunnel for kids…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Status Update</a:t>
            </a:r>
          </a:p>
          <a:p>
            <a:r>
              <a:rPr lang="en-US" sz="3200" dirty="0" smtClean="0"/>
              <a:t>April 5, </a:t>
            </a:r>
            <a:r>
              <a:rPr lang="en-US" sz="3200" dirty="0" smtClean="0"/>
              <a:t>2012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2529" y="2096946"/>
            <a:ext cx="124042" cy="16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development</a:t>
            </a:r>
          </a:p>
          <a:p>
            <a:pPr lvl="1"/>
            <a:r>
              <a:rPr lang="en-US" dirty="0" smtClean="0"/>
              <a:t>Continuing to add functionality to </a:t>
            </a:r>
            <a:r>
              <a:rPr lang="en-US" dirty="0" err="1" smtClean="0"/>
              <a:t>Arduino</a:t>
            </a:r>
            <a:r>
              <a:rPr lang="en-US" dirty="0" smtClean="0"/>
              <a:t> communication </a:t>
            </a:r>
            <a:r>
              <a:rPr lang="en-US" dirty="0" smtClean="0"/>
              <a:t>classes via JSON</a:t>
            </a:r>
          </a:p>
          <a:p>
            <a:pPr lvl="1"/>
            <a:r>
              <a:rPr lang="en-US" dirty="0" smtClean="0"/>
              <a:t>Enabled ability for app to self-start on boot</a:t>
            </a:r>
          </a:p>
          <a:p>
            <a:pPr lvl="2"/>
            <a:r>
              <a:rPr lang="en-US" dirty="0" smtClean="0"/>
              <a:t>Restarting is still an issue on crash</a:t>
            </a:r>
            <a:endParaRPr lang="en-US" dirty="0" smtClean="0"/>
          </a:p>
          <a:p>
            <a:r>
              <a:rPr lang="en-US" dirty="0" smtClean="0"/>
              <a:t>Physical tunnel development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emperature sensor with led created</a:t>
            </a:r>
          </a:p>
          <a:p>
            <a:pPr lvl="1"/>
            <a:r>
              <a:rPr lang="en-US" dirty="0" smtClean="0"/>
              <a:t>Humidity sensor created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2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95400"/>
            <a:ext cx="5283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05000" y="5486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Humidity Sensor and Temperature sensor with LED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>
            <a:off x="4876800" y="4648200"/>
            <a:ext cx="205836" cy="228600"/>
          </a:xfrm>
          <a:prstGeom prst="rect">
            <a:avLst/>
          </a:prstGeom>
          <a:noFill/>
        </p:spPr>
      </p:pic>
      <p:graphicFrame>
        <p:nvGraphicFramePr>
          <p:cNvPr id="8" name="Chart 7"/>
          <p:cNvGraphicFramePr/>
          <p:nvPr/>
        </p:nvGraphicFramePr>
        <p:xfrm>
          <a:off x="2819400" y="4343400"/>
          <a:ext cx="340995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Documentation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9177942"/>
              </p:ext>
            </p:extLst>
          </p:nvPr>
        </p:nvGraphicFramePr>
        <p:xfrm>
          <a:off x="868680" y="1447800"/>
          <a:ext cx="740664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Developer Documents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SoW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SDP, SRS, SDD, Fall FQT,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Javadocs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Administrator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# Status Presentation Slides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flipH="1">
            <a:off x="4724400" y="838200"/>
            <a:ext cx="152400" cy="16925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Code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4166093"/>
              </p:ext>
            </p:extLst>
          </p:nvPr>
        </p:nvGraphicFramePr>
        <p:xfrm>
          <a:off x="868680" y="1447800"/>
          <a:ext cx="74066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(Physical)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9325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SLOC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8158</a:t>
                      </a:r>
                      <a:endParaRPr lang="en-US" sz="18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Source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File types included: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.h,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cpp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.java, .xml,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pde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.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62000" y="3886200"/>
          <a:ext cx="3429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10099" y="3876676"/>
          <a:ext cx="3547925" cy="2438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19789637">
            <a:off x="8011809" y="1139283"/>
            <a:ext cx="411672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Hardware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219200"/>
          <a:ext cx="74066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/>
                <a:gridCol w="24688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Sensors Prototyped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Humidity,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Prototyped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Control, 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Sensors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Temperature,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Humidity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Hall Effect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 Control Elements Integrated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Motor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Control,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LED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DAVIS-CS\Desktop\Agile Suit Alex.jpg"/>
          <p:cNvPicPr>
            <a:picLocks noChangeAspect="1" noChangeArrowheads="1"/>
          </p:cNvPicPr>
          <p:nvPr/>
        </p:nvPicPr>
        <p:blipFill>
          <a:blip r:embed="rId2" cstate="print"/>
          <a:srcRect r="43922" b="76323"/>
          <a:stretch>
            <a:fillRect/>
          </a:stretch>
        </p:blipFill>
        <p:spPr bwMode="auto">
          <a:xfrm rot="5400000">
            <a:off x="31002" y="5893316"/>
            <a:ext cx="909698" cy="1010306"/>
          </a:xfrm>
          <a:prstGeom prst="rect">
            <a:avLst/>
          </a:prstGeom>
          <a:noFill/>
        </p:spPr>
      </p:pic>
      <p:pic>
        <p:nvPicPr>
          <p:cNvPr id="15" name="Picture 14" descr="ale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492240"/>
            <a:ext cx="108014" cy="120015"/>
          </a:xfrm>
          <a:prstGeom prst="rect">
            <a:avLst/>
          </a:prstGeom>
        </p:spPr>
      </p:pic>
      <p:graphicFrame>
        <p:nvGraphicFramePr>
          <p:cNvPr id="10" name="Chart 9"/>
          <p:cNvGraphicFramePr/>
          <p:nvPr/>
        </p:nvGraphicFramePr>
        <p:xfrm>
          <a:off x="2819400" y="4343400"/>
          <a:ext cx="3429000" cy="218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VIS-CS\Desktop\Scrum Dude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43000" y="0"/>
            <a:ext cx="7037294" cy="6858000"/>
          </a:xfrm>
          <a:prstGeom prst="rect">
            <a:avLst/>
          </a:prstGeom>
          <a:noFill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Follow us on Twitter…</a:t>
            </a:r>
            <a:br>
              <a:rPr lang="en-US" sz="5300" dirty="0" smtClean="0"/>
            </a:br>
            <a:r>
              <a:rPr lang="en-US" sz="4000" dirty="0" smtClean="0"/>
              <a:t>7 followers – 47 tweets</a:t>
            </a:r>
            <a:endParaRPr lang="en-US" dirty="0"/>
          </a:p>
        </p:txBody>
      </p:sp>
      <p:pic>
        <p:nvPicPr>
          <p:cNvPr id="4" name="Content Placeholder 3" descr="twitter.jpe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0915" r="-40915"/>
          <a:stretch>
            <a:fillRect/>
          </a:stretch>
        </p:blipFill>
        <p:spPr>
          <a:xfrm>
            <a:off x="1752600" y="4800600"/>
            <a:ext cx="2493993" cy="1371600"/>
          </a:xfrm>
        </p:spPr>
      </p:pic>
      <p:sp>
        <p:nvSpPr>
          <p:cNvPr id="5" name="TextBox 4"/>
          <p:cNvSpPr txBox="1"/>
          <p:nvPr/>
        </p:nvSpPr>
        <p:spPr>
          <a:xfrm>
            <a:off x="3810000" y="5029200"/>
            <a:ext cx="2772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@</a:t>
            </a:r>
            <a:r>
              <a:rPr lang="en-US" sz="4800" dirty="0" err="1"/>
              <a:t>T</a:t>
            </a:r>
            <a:r>
              <a:rPr lang="en-US" sz="4800" dirty="0" err="1" smtClean="0"/>
              <a:t>unnelK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0D6A-11AB-4DFD-AEC9-4019EB0863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0400" y="3191934"/>
            <a:ext cx="184214" cy="204681"/>
          </a:xfrm>
          <a:prstGeom prst="rect">
            <a:avLst/>
          </a:prstGeom>
        </p:spPr>
      </p:pic>
      <p:pic>
        <p:nvPicPr>
          <p:cNvPr id="8" name="Picture 7" descr="alex.gif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57800" y="2887134"/>
            <a:ext cx="184214" cy="2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3873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207</Words>
  <Application>Microsoft Office PowerPoint</Application>
  <PresentationFormat>On-screen Show (4:3)</PresentationFormat>
  <Paragraphs>66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Activities this week</vt:lpstr>
      <vt:lpstr>New Sensors</vt:lpstr>
      <vt:lpstr>Baseline Documentation Metrics</vt:lpstr>
      <vt:lpstr>Baseline Code Metrics</vt:lpstr>
      <vt:lpstr>Baseline Hardware Metrics</vt:lpstr>
      <vt:lpstr>Follow us on Twitter… 7 followers – 47 tweets</vt:lpstr>
    </vt:vector>
  </TitlesOfParts>
  <Company>U.S. Air Force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tunnelk</dc:title>
  <dc:creator>LYNCH-MP</dc:creator>
  <cp:lastModifiedBy>COTHRAN-WD</cp:lastModifiedBy>
  <cp:revision>313</cp:revision>
  <dcterms:created xsi:type="dcterms:W3CDTF">2011-08-30T16:29:22Z</dcterms:created>
  <dcterms:modified xsi:type="dcterms:W3CDTF">2012-04-05T15:25:26Z</dcterms:modified>
</cp:coreProperties>
</file>