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3" r:id="rId5"/>
    <p:sldId id="265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82" autoAdjust="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January 19, 2012</a:t>
            </a:r>
            <a:endParaRPr lang="en-US" sz="3200" dirty="0"/>
          </a:p>
        </p:txBody>
      </p:sp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back into the swing of things…</a:t>
            </a:r>
          </a:p>
          <a:p>
            <a:pPr lvl="1"/>
            <a:r>
              <a:rPr lang="en-US" dirty="0" smtClean="0"/>
              <a:t>SRS finalization</a:t>
            </a:r>
          </a:p>
          <a:p>
            <a:pPr lvl="1"/>
            <a:r>
              <a:rPr lang="en-US" dirty="0" smtClean="0"/>
              <a:t>Project metrics planning</a:t>
            </a:r>
          </a:p>
          <a:p>
            <a:pPr lvl="1"/>
            <a:r>
              <a:rPr lang="en-US" dirty="0" smtClean="0"/>
              <a:t>Researching tools to assist in collection of metrics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Developer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SoW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SDP, SRS, SDD, Fall FQT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Still researching tools to automate data collection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types included:</a:t>
                      </a:r>
                      <a:r>
                        <a:rPr lang="en-US" baseline="0" dirty="0" smtClean="0"/>
                        <a:t> .h, .</a:t>
                      </a:r>
                      <a:r>
                        <a:rPr lang="en-US" baseline="0" dirty="0" err="1" smtClean="0"/>
                        <a:t>cpp</a:t>
                      </a:r>
                      <a:r>
                        <a:rPr lang="en-US" baseline="0" dirty="0" smtClean="0"/>
                        <a:t>, .java, .xml, </a:t>
                      </a:r>
                      <a:r>
                        <a:rPr lang="en-US" baseline="0" dirty="0" smtClean="0"/>
                        <a:t>.</a:t>
                      </a:r>
                      <a:r>
                        <a:rPr lang="en-US" baseline="0" dirty="0" err="1" smtClean="0"/>
                        <a:t>pde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Control Elements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Integrated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Control Elements Integrated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6 </a:t>
            </a:r>
            <a:r>
              <a:rPr lang="en-US" sz="4000" dirty="0" smtClean="0"/>
              <a:t>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29718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32004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8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151</Words>
  <Application>Microsoft Office PowerPoint</Application>
  <PresentationFormat>On-screen Show (4:3)</PresentationFormat>
  <Paragraphs>53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Activities this week</vt:lpstr>
      <vt:lpstr>Baseline Documentation Metrics</vt:lpstr>
      <vt:lpstr>Baseline Code Metrics</vt:lpstr>
      <vt:lpstr>Baseline Hardware Metrics</vt:lpstr>
      <vt:lpstr>Follow us on Twitter… 6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Michael Lynch</cp:lastModifiedBy>
  <cp:revision>210</cp:revision>
  <dcterms:created xsi:type="dcterms:W3CDTF">2011-08-30T16:29:22Z</dcterms:created>
  <dcterms:modified xsi:type="dcterms:W3CDTF">2012-01-19T02:36:50Z</dcterms:modified>
</cp:coreProperties>
</file>