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59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884D-46FC-47FC-A9AD-481A5D4E8CA2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tunnel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pic>
        <p:nvPicPr>
          <p:cNvPr id="10" name="Picture 9" descr="TunnelK-Mediu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900" y="1295400"/>
            <a:ext cx="6934200" cy="2420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Michael Lynch, Wes Cothran, Brian Pittman, Josh Calahan, Chris Davis (from left to right)</a:t>
            </a:r>
            <a:endParaRPr lang="en-US" dirty="0" smtClean="0"/>
          </a:p>
          <a:p>
            <a:pPr lvl="1"/>
            <a:r>
              <a:rPr lang="en-US" dirty="0" smtClean="0"/>
              <a:t>All team members are AEDC employees</a:t>
            </a:r>
          </a:p>
        </p:txBody>
      </p:sp>
      <p:pic>
        <p:nvPicPr>
          <p:cNvPr id="5" name="Content Placeholder 4" descr="team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55561"/>
            <a:ext cx="4038600" cy="24152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 a small-scale wind tunnel exhibit and associated software systems for use in science centers and classrooms</a:t>
            </a:r>
          </a:p>
          <a:p>
            <a:pPr lvl="1"/>
            <a:r>
              <a:rPr lang="en-US" dirty="0" smtClean="0"/>
              <a:t>In association with the Hands-On Science Center in Tullahoma, TN</a:t>
            </a:r>
          </a:p>
          <a:p>
            <a:pPr lvl="1"/>
            <a:r>
              <a:rPr lang="en-US" dirty="0" smtClean="0"/>
              <a:t>Primary POC is Sean Smith, Vice-President of the HOSC Board of Directors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met several times at AEDC to discuss project and develop ideas</a:t>
            </a:r>
          </a:p>
          <a:p>
            <a:r>
              <a:rPr lang="en-US" dirty="0" smtClean="0"/>
              <a:t>Met with Sean Smith and Misty Marshall (Director, HOSC) at the center to discuss project</a:t>
            </a:r>
          </a:p>
          <a:p>
            <a:pPr lvl="1"/>
            <a:r>
              <a:rPr lang="en-US" dirty="0" smtClean="0"/>
              <a:t>Center has offered up an existing wind tunnel (and workspace, if needed!)</a:t>
            </a:r>
          </a:p>
          <a:p>
            <a:pPr lvl="1"/>
            <a:r>
              <a:rPr lang="en-US" dirty="0" smtClean="0"/>
              <a:t>Fabrication is NOT finished: sensors, model mount, actuators, buttons, etc. needed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pic>
        <p:nvPicPr>
          <p:cNvPr id="8" name="Content Placeholder 7" descr="initial tunn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7998" y="1600200"/>
            <a:ext cx="756800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shared workspace which can also be accessed by stakeholders to monitor progress</a:t>
            </a:r>
          </a:p>
          <a:p>
            <a:pPr lvl="1"/>
            <a:r>
              <a:rPr lang="en-US" dirty="0" smtClean="0">
                <a:hlinkClick r:id="rId2"/>
              </a:rPr>
              <a:t>http://code.google.com/p/tunnelk</a:t>
            </a:r>
            <a:endParaRPr lang="en-US" dirty="0" smtClean="0"/>
          </a:p>
          <a:p>
            <a:pPr lvl="1"/>
            <a:r>
              <a:rPr lang="en-US" dirty="0" smtClean="0"/>
              <a:t>Offers version control (</a:t>
            </a:r>
            <a:r>
              <a:rPr lang="en-US" dirty="0" err="1" smtClean="0"/>
              <a:t>git</a:t>
            </a:r>
            <a:r>
              <a:rPr lang="en-US" dirty="0" smtClean="0"/>
              <a:t>), wiki, discussion group,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shall:</a:t>
            </a:r>
          </a:p>
          <a:p>
            <a:pPr lvl="1"/>
            <a:r>
              <a:rPr lang="en-US" dirty="0" smtClean="0"/>
              <a:t>provide software for automated control and monitoring of the tunnel fans, actuators, and sensors</a:t>
            </a:r>
          </a:p>
          <a:p>
            <a:pPr lvl="1"/>
            <a:r>
              <a:rPr lang="en-US" dirty="0" smtClean="0"/>
              <a:t>provide GUI for interacting with the tunnel as well as for general monitoring</a:t>
            </a:r>
          </a:p>
          <a:p>
            <a:pPr lvl="1"/>
            <a:r>
              <a:rPr lang="en-US" dirty="0" smtClean="0"/>
              <a:t>provide “auxiliary” system(s) to augment the functionality of the exhibit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Auxiliary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2D Flow Simulation</a:t>
            </a:r>
          </a:p>
          <a:p>
            <a:r>
              <a:rPr lang="en-US" dirty="0" smtClean="0"/>
              <a:t>2D Flow Visualization</a:t>
            </a:r>
          </a:p>
          <a:p>
            <a:r>
              <a:rPr lang="en-US" dirty="0" smtClean="0"/>
              <a:t>6 DOF Model Positioning</a:t>
            </a:r>
          </a:p>
          <a:p>
            <a:r>
              <a:rPr lang="en-US" dirty="0" smtClean="0"/>
              <a:t>Tunnel Flow Visualization</a:t>
            </a:r>
          </a:p>
          <a:p>
            <a:pPr lvl="1"/>
            <a:r>
              <a:rPr lang="en-US" dirty="0" smtClean="0"/>
              <a:t>(Dry ice, humidifier, laser sheet, etc.)</a:t>
            </a:r>
          </a:p>
          <a:p>
            <a:r>
              <a:rPr lang="en-US" dirty="0" smtClean="0"/>
              <a:t>Sweep or Rake For Flow Field Measurements</a:t>
            </a:r>
          </a:p>
          <a:p>
            <a:r>
              <a:rPr lang="en-US" dirty="0" smtClean="0"/>
              <a:t>Variable Speed Fan Motor</a:t>
            </a:r>
          </a:p>
          <a:p>
            <a:r>
              <a:rPr lang="en-US" dirty="0" smtClean="0"/>
              <a:t>Webcam/Social Network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Draft 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Project shall:</a:t>
            </a:r>
          </a:p>
          <a:p>
            <a:pPr lvl="1"/>
            <a:r>
              <a:rPr lang="en-US" dirty="0" smtClean="0"/>
              <a:t>provide durable child proof physical controls – the tunnel will be a museum exhibit and will be operated by children</a:t>
            </a:r>
          </a:p>
          <a:p>
            <a:pPr lvl="1"/>
            <a:r>
              <a:rPr lang="en-US" dirty="0" smtClean="0"/>
              <a:t>provide highly reliable and intuitive software interfaces, suitable for children</a:t>
            </a:r>
          </a:p>
          <a:p>
            <a:pPr lvl="1"/>
            <a:r>
              <a:rPr lang="en-US" dirty="0" smtClean="0"/>
              <a:t>provide autonomous startup, shutdown, and reset</a:t>
            </a:r>
          </a:p>
          <a:p>
            <a:pPr lvl="1"/>
            <a:r>
              <a:rPr lang="en-US" dirty="0" smtClean="0"/>
              <a:t>remain open in nature, utilizing open source hardware and software wherever sensible/possible</a:t>
            </a:r>
          </a:p>
          <a:p>
            <a:pPr lvl="2"/>
            <a:r>
              <a:rPr lang="en-US" dirty="0" smtClean="0"/>
              <a:t>Minimize cost, remove barriers to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327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Project Team</vt:lpstr>
      <vt:lpstr>Project Overview</vt:lpstr>
      <vt:lpstr>Project Status</vt:lpstr>
      <vt:lpstr>Project Status</vt:lpstr>
      <vt:lpstr>Project Status</vt:lpstr>
      <vt:lpstr>Draft Requirements</vt:lpstr>
      <vt:lpstr>Potential Auxiliary Systems</vt:lpstr>
      <vt:lpstr>Draft Non-Functional Requirements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 </dc:title>
  <dc:creator>LYNCH-MP</dc:creator>
  <cp:lastModifiedBy>LYNCH-MP</cp:lastModifiedBy>
  <cp:revision>71</cp:revision>
  <dcterms:created xsi:type="dcterms:W3CDTF">2011-08-30T16:29:22Z</dcterms:created>
  <dcterms:modified xsi:type="dcterms:W3CDTF">2011-08-30T19:06:26Z</dcterms:modified>
</cp:coreProperties>
</file>