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3" r:id="rId5"/>
    <p:sldId id="265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82" autoAdjust="0"/>
  </p:normalViewPr>
  <p:slideViewPr>
    <p:cSldViewPr>
      <p:cViewPr varScale="1">
        <p:scale>
          <a:sx n="67" d="100"/>
          <a:sy n="67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January 26, 2012</a:t>
            </a:r>
            <a:endParaRPr lang="en-US" sz="3200" dirty="0"/>
          </a:p>
        </p:txBody>
      </p:sp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work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prototype development</a:t>
            </a:r>
          </a:p>
          <a:p>
            <a:pPr lvl="1"/>
            <a:r>
              <a:rPr lang="en-US" dirty="0" smtClean="0"/>
              <a:t>Project metrics </a:t>
            </a:r>
          </a:p>
          <a:p>
            <a:pPr lvl="1"/>
            <a:r>
              <a:rPr lang="en-US" dirty="0" smtClean="0"/>
              <a:t>Researching tools to assist in collection of </a:t>
            </a:r>
            <a:r>
              <a:rPr lang="en-US" dirty="0" smtClean="0"/>
              <a:t>metrics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9780" y="3721894"/>
            <a:ext cx="2384220" cy="6272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Developer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SoW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SDP, SRS, SDD, Fall FQT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Missing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status presentations from November 2011.  Includes today’s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slide count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10,863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Used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wc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–l to count lines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until a better method is found.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types included:</a:t>
                      </a:r>
                      <a:r>
                        <a:rPr lang="en-US" baseline="0" dirty="0" smtClean="0"/>
                        <a:t> .h, .</a:t>
                      </a:r>
                      <a:r>
                        <a:rPr lang="en-US" baseline="0" dirty="0" err="1" smtClean="0"/>
                        <a:t>cpp</a:t>
                      </a:r>
                      <a:r>
                        <a:rPr lang="en-US" baseline="0" dirty="0" smtClean="0"/>
                        <a:t>, .java, .xml, .</a:t>
                      </a:r>
                      <a:r>
                        <a:rPr lang="en-US" baseline="0" dirty="0" err="1" smtClean="0"/>
                        <a:t>pde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Control Elements 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6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8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170</Words>
  <Application>Microsoft Office PowerPoint</Application>
  <PresentationFormat>On-screen Show (4:3)</PresentationFormat>
  <Paragraphs>57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Activities this week</vt:lpstr>
      <vt:lpstr>Baseline Documentation Metrics</vt:lpstr>
      <vt:lpstr>Baseline Code Metrics</vt:lpstr>
      <vt:lpstr>Baseline Hardware Metrics</vt:lpstr>
      <vt:lpstr>Follow us on Twitter… 6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DAVIS-CS</cp:lastModifiedBy>
  <cp:revision>219</cp:revision>
  <dcterms:created xsi:type="dcterms:W3CDTF">2011-08-30T16:29:22Z</dcterms:created>
  <dcterms:modified xsi:type="dcterms:W3CDTF">2012-01-26T15:44:54Z</dcterms:modified>
</cp:coreProperties>
</file>