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729" autoAdjust="0"/>
  </p:normalViewPr>
  <p:slideViewPr>
    <p:cSldViewPr>
      <p:cViewPr varScale="1">
        <p:scale>
          <a:sx n="90" d="100"/>
          <a:sy n="90" d="100"/>
        </p:scale>
        <p:origin x="-8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Sheet1!$B$1:$H$1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Sheet1!$B$2:$H$2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116</c:v>
                </c:pt>
                <c:pt idx="6">
                  <c:v>116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Sheet1!$B$1:$H$1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Sheet1!$B$1:$H$1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Sheet1!$B$4:$H$4</c:f>
              <c:numCache>
                <c:formatCode>General</c:formatCode>
                <c:ptCount val="7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  <c:pt idx="5">
                  <c:v>158</c:v>
                </c:pt>
                <c:pt idx="6">
                  <c:v>158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Sheet1!$B$1:$H$1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Sheet1!$B$5:$H$5</c:f>
              <c:numCache>
                <c:formatCode>General</c:formatCode>
                <c:ptCount val="7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  <c:pt idx="5">
                  <c:v>107</c:v>
                </c:pt>
                <c:pt idx="6">
                  <c:v>114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056640"/>
        <c:axId val="137058176"/>
      </c:lineChart>
      <c:dateAx>
        <c:axId val="1370566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37058176"/>
        <c:crosses val="autoZero"/>
        <c:auto val="1"/>
        <c:lblOffset val="100"/>
        <c:baseTimeUnit val="days"/>
        <c:majorUnit val="7"/>
        <c:majorTimeUnit val="days"/>
      </c:dateAx>
      <c:valAx>
        <c:axId val="137058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056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395"/>
          <c:y val="4.367912526218052E-2"/>
          <c:w val="0.30569832402234631"/>
          <c:h val="0.9068193331728736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Sheet1!$B$7:$H$7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Sheet1!$B$8:$H$8</c:f>
              <c:numCache>
                <c:formatCode>General</c:formatCode>
                <c:ptCount val="7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  <c:pt idx="5">
                  <c:v>9574</c:v>
                </c:pt>
                <c:pt idx="6">
                  <c:v>9574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Sheet1!$B$7:$H$7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Sheet1!$B$9:$H$9</c:f>
              <c:numCache>
                <c:formatCode>General</c:formatCode>
                <c:ptCount val="7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  <c:pt idx="5">
                  <c:v>7025</c:v>
                </c:pt>
                <c:pt idx="6">
                  <c:v>7025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794496"/>
        <c:axId val="136796032"/>
      </c:lineChart>
      <c:dateAx>
        <c:axId val="13679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136796032"/>
        <c:crosses val="autoZero"/>
        <c:auto val="1"/>
        <c:lblOffset val="100"/>
        <c:baseTimeUnit val="days"/>
        <c:majorUnit val="7"/>
        <c:majorTimeUnit val="days"/>
      </c:dateAx>
      <c:valAx>
        <c:axId val="136796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794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Sheet1!$B$7:$H$7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  <c:pt idx="5">
                  <c:v>112</c:v>
                </c:pt>
                <c:pt idx="6">
                  <c:v>112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836608"/>
        <c:axId val="136838144"/>
      </c:lineChart>
      <c:dateAx>
        <c:axId val="1368366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36838144"/>
        <c:crosses val="autoZero"/>
        <c:auto val="1"/>
        <c:lblOffset val="100"/>
        <c:baseTimeUnit val="days"/>
        <c:majorUnit val="7"/>
        <c:majorTimeUnit val="days"/>
      </c:dateAx>
      <c:valAx>
        <c:axId val="136838144"/>
        <c:scaling>
          <c:orientation val="minMax"/>
          <c:min val="8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836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Sheet1!$B$13:$H$13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Sheet1!$B$14:$H$14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Sheet1!$B$13:$H$13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Sheet1!$B$15:$H$15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Sheet1!$B$13:$H$13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Sheet1!$B$16:$H$16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Sheet1!$B$13:$H$13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Sheet1!$B$17:$H$17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891392"/>
        <c:axId val="136897280"/>
      </c:lineChart>
      <c:dateAx>
        <c:axId val="1368913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36897280"/>
        <c:crosses val="autoZero"/>
        <c:auto val="1"/>
        <c:lblOffset val="100"/>
        <c:baseTimeUnit val="days"/>
        <c:majorUnit val="7"/>
        <c:majorTimeUnit val="days"/>
      </c:dateAx>
      <c:valAx>
        <c:axId val="136897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891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093"/>
          <c:y val="6.1146374170477601E-2"/>
          <c:w val="0.28114814814814776"/>
          <c:h val="0.8689846301963356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March </a:t>
            </a:r>
            <a:r>
              <a:rPr lang="en-US" sz="3200" dirty="0" smtClean="0"/>
              <a:t>15, </a:t>
            </a:r>
            <a:r>
              <a:rPr lang="en-US" sz="3200" dirty="0" smtClean="0"/>
              <a:t>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of 5 team members on travel this week</a:t>
            </a:r>
          </a:p>
          <a:p>
            <a:r>
              <a:rPr lang="en-US" dirty="0" smtClean="0"/>
              <a:t>Android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Continuing to add functionality to </a:t>
            </a:r>
            <a:r>
              <a:rPr lang="en-US" dirty="0" err="1" smtClean="0"/>
              <a:t>Arduino</a:t>
            </a:r>
            <a:r>
              <a:rPr lang="en-US" dirty="0" smtClean="0"/>
              <a:t> communication classes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2743200" y="42672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77942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>
            <a:off x="4823364" y="4419600"/>
            <a:ext cx="205836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99168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762000" y="4038600"/>
          <a:ext cx="329565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648200" y="3962400"/>
          <a:ext cx="32956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2438400" y="43434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172</Words>
  <Application>Microsoft Office PowerPoint</Application>
  <PresentationFormat>On-screen Show (4:3)</PresentationFormat>
  <Paragraphs>59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Activities this week</vt:lpstr>
      <vt:lpstr>Baseline Documentation Metrics</vt:lpstr>
      <vt:lpstr>Baseline Code Metrics</vt:lpstr>
      <vt:lpstr>Baseline Hardware Metrics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Hannah Lynch</cp:lastModifiedBy>
  <cp:revision>291</cp:revision>
  <dcterms:created xsi:type="dcterms:W3CDTF">2011-08-30T16:29:22Z</dcterms:created>
  <dcterms:modified xsi:type="dcterms:W3CDTF">2012-03-15T00:47:38Z</dcterms:modified>
</cp:coreProperties>
</file>