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5" r:id="rId4"/>
    <p:sldId id="276" r:id="rId5"/>
    <p:sldId id="277" r:id="rId6"/>
    <p:sldId id="274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YNCH-MP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227" autoAdjust="0"/>
  </p:normalViewPr>
  <p:slideViewPr>
    <p:cSldViewPr>
      <p:cViewPr varScale="1">
        <p:scale>
          <a:sx n="85" d="100"/>
          <a:sy n="85" d="100"/>
        </p:scale>
        <p:origin x="-22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0C36C-12F0-7C4E-92CA-6378FCE84C25}" type="datetimeFigureOut">
              <a:rPr lang="en-US" smtClean="0"/>
              <a:pPr/>
              <a:t>10/5/11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D59A8-134A-704F-A93D-2B943B1F3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6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78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social network</a:t>
            </a:r>
            <a:r>
              <a:rPr lang="en-US" baseline="0" dirty="0" smtClean="0"/>
              <a:t> of choice…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3C01-E862-4DB4-BCEC-DF1E3BE1BC60}" type="datetime1">
              <a:rPr lang="en-US" smtClean="0"/>
              <a:pPr/>
              <a:t>10/5/11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92B4-6920-47BB-99E2-8578B712FA0E}" type="datetime1">
              <a:rPr lang="en-US" smtClean="0"/>
              <a:pPr/>
              <a:t>10/5/11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DD96-6602-48F6-B49B-95CBB161E9FF}" type="datetime1">
              <a:rPr lang="en-US" smtClean="0"/>
              <a:pPr/>
              <a:t>10/5/11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77AB-5BB1-4513-B9EC-D724674E8083}" type="datetime1">
              <a:rPr lang="en-US" smtClean="0"/>
              <a:pPr/>
              <a:t>10/5/11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2839-A52D-4035-9073-66B9206EBAEE}" type="datetime1">
              <a:rPr lang="en-US" smtClean="0"/>
              <a:pPr/>
              <a:t>10/5/11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CEE5-E6EF-402F-9B28-2AFF8B459D04}" type="datetime1">
              <a:rPr lang="en-US" smtClean="0"/>
              <a:pPr/>
              <a:t>10/5/11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5E6-4252-48E7-A7BE-337D91BBA0AF}" type="datetime1">
              <a:rPr lang="en-US" smtClean="0"/>
              <a:pPr/>
              <a:t>10/5/11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70BA-06C8-4A33-99F8-722C15CBE3B1}" type="datetime1">
              <a:rPr lang="en-US" smtClean="0"/>
              <a:pPr/>
              <a:t>10/5/11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B55A-6D97-4412-98D3-AB1F983BF2AD}" type="datetime1">
              <a:rPr lang="en-US" smtClean="0"/>
              <a:pPr/>
              <a:t>10/5/11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D403-EA04-4E1D-A2D0-418AC0CCAC24}" type="datetime1">
              <a:rPr lang="en-US" smtClean="0"/>
              <a:pPr/>
              <a:t>10/5/11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591B-FF43-4CF6-828F-71951A785747}" type="datetime1">
              <a:rPr lang="en-US" smtClean="0"/>
              <a:pPr/>
              <a:t>10/5/11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CDA22-D52D-4407-B715-1A661539B3B4}" type="datetime1">
              <a:rPr lang="en-US" smtClean="0"/>
              <a:pPr/>
              <a:t>10/5/11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hyperlink" Target="https://pachube.com/feeds/3670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o.gl/yb384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A wind tunnel for kids…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Status Update</a:t>
            </a:r>
          </a:p>
          <a:p>
            <a:r>
              <a:rPr lang="en-US" sz="3200" dirty="0" smtClean="0"/>
              <a:t>October 6</a:t>
            </a:r>
            <a:r>
              <a:rPr lang="en-US" sz="3200" dirty="0" smtClean="0"/>
              <a:t>, </a:t>
            </a:r>
            <a:r>
              <a:rPr lang="en-US" sz="3200" dirty="0" smtClean="0"/>
              <a:t>2011</a:t>
            </a:r>
            <a:endParaRPr lang="en-US" sz="3200" dirty="0"/>
          </a:p>
        </p:txBody>
      </p:sp>
      <p:pic>
        <p:nvPicPr>
          <p:cNvPr id="2" name="Picture 1" descr="TunnelK-new-Mediu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7239000" cy="2309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Preliminary Design work leading to Drafting the SRS</a:t>
            </a:r>
          </a:p>
          <a:p>
            <a:r>
              <a:rPr lang="en-US" dirty="0" smtClean="0"/>
              <a:t>Physical Wind Tunnel control board prototyping</a:t>
            </a:r>
          </a:p>
          <a:p>
            <a:r>
              <a:rPr lang="en-US" dirty="0" smtClean="0"/>
              <a:t>Virtual Wind Tunnel UI mockup</a:t>
            </a:r>
          </a:p>
          <a:p>
            <a:r>
              <a:rPr lang="en-US" dirty="0" smtClean="0"/>
              <a:t>Identified High Risk Items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56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Chris’ </a:t>
            </a:r>
            <a:r>
              <a:rPr lang="ro-RO" dirty="0" smtClean="0"/>
              <a:t>arduino + ethernet + protoboard</a:t>
            </a:r>
            <a:endParaRPr lang="en-US" dirty="0"/>
          </a:p>
        </p:txBody>
      </p:sp>
      <p:pic>
        <p:nvPicPr>
          <p:cNvPr id="5" name="Content Placeholder 4" descr="Arduino+Ethernet+Protoboard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0" b="4020"/>
          <a:stretch>
            <a:fillRect/>
          </a:stretch>
        </p:blipFill>
        <p:spPr>
          <a:xfrm>
            <a:off x="2133600" y="2667000"/>
            <a:ext cx="6234982" cy="3429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 control Physical Tunnel sensors and actuators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1752600"/>
            <a:ext cx="4574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</a:t>
            </a:r>
            <a:r>
              <a:rPr lang="nl-NL" dirty="0">
                <a:hlinkClick r:id="rId3"/>
              </a:rPr>
              <a:t>https://pachube.com/feeds/</a:t>
            </a:r>
            <a:r>
              <a:rPr lang="nl-NL" dirty="0" smtClean="0">
                <a:hlinkClick r:id="rId3"/>
              </a:rPr>
              <a:t>36705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a</a:t>
            </a:r>
          </a:p>
          <a:p>
            <a:r>
              <a:rPr lang="nl-NL" dirty="0" smtClean="0"/>
              <a:t>report of </a:t>
            </a:r>
            <a:r>
              <a:rPr lang="nl-NL" dirty="0" err="1" smtClean="0"/>
              <a:t>measurements</a:t>
            </a:r>
            <a:r>
              <a:rPr lang="nl-NL" dirty="0" smtClean="0"/>
              <a:t> taken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5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Brian’s virtual tunnel UI mockup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walk through of how the UI will flow</a:t>
            </a:r>
          </a:p>
          <a:p>
            <a:r>
              <a:rPr lang="en-US" sz="2400" dirty="0" smtClean="0"/>
              <a:t>See </a:t>
            </a:r>
            <a:r>
              <a:rPr lang="nl-NL" sz="2400" dirty="0">
                <a:hlinkClick r:id="rId2"/>
              </a:rPr>
              <a:t>http://goo.gl/</a:t>
            </a:r>
            <a:r>
              <a:rPr lang="nl-NL" sz="2400" dirty="0" smtClean="0">
                <a:hlinkClick r:id="rId2"/>
              </a:rPr>
              <a:t>yb384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the full </a:t>
            </a:r>
            <a:r>
              <a:rPr lang="nl-NL" sz="2400" dirty="0" err="1" smtClean="0"/>
              <a:t>mockup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Screen shot 2011-10-05 at 8.50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62200"/>
            <a:ext cx="2971800" cy="2255965"/>
          </a:xfrm>
          <a:prstGeom prst="rect">
            <a:avLst/>
          </a:prstGeom>
        </p:spPr>
      </p:pic>
      <p:pic>
        <p:nvPicPr>
          <p:cNvPr id="6" name="Picture 5" descr="Screen shot 2011-10-05 at 8.50.5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895600"/>
            <a:ext cx="2971800" cy="2266811"/>
          </a:xfrm>
          <a:prstGeom prst="rect">
            <a:avLst/>
          </a:prstGeom>
        </p:spPr>
      </p:pic>
      <p:pic>
        <p:nvPicPr>
          <p:cNvPr id="7" name="Picture 6" descr="Screen shot 2011-10-05 at 8.51.0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581400"/>
            <a:ext cx="2971800" cy="2290988"/>
          </a:xfrm>
          <a:prstGeom prst="rect">
            <a:avLst/>
          </a:prstGeom>
        </p:spPr>
      </p:pic>
      <p:pic>
        <p:nvPicPr>
          <p:cNvPr id="8" name="Picture 7" descr="Screen shot 2011-10-05 at 8.51.27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343400"/>
            <a:ext cx="2914374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Risk Items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Physical Tunnel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   - </a:t>
            </a:r>
            <a:r>
              <a:rPr lang="en-US" dirty="0"/>
              <a:t>I/O count</a:t>
            </a:r>
          </a:p>
          <a:p>
            <a:pPr marL="0" indent="0">
              <a:buNone/>
            </a:pPr>
            <a:r>
              <a:rPr lang="en-US" dirty="0"/>
              <a:t>   - Cost</a:t>
            </a:r>
          </a:p>
          <a:p>
            <a:pPr marL="0" indent="0">
              <a:buNone/>
            </a:pPr>
            <a:r>
              <a:rPr lang="en-US" dirty="0"/>
              <a:t>   - &gt;1 </a:t>
            </a:r>
            <a:r>
              <a:rPr lang="en-US" dirty="0" err="1"/>
              <a:t>Arduino</a:t>
            </a:r>
            <a:r>
              <a:rPr lang="en-US" dirty="0"/>
              <a:t> communication</a:t>
            </a:r>
          </a:p>
          <a:p>
            <a:pPr marL="0" indent="0">
              <a:buNone/>
            </a:pPr>
            <a:r>
              <a:rPr lang="en-US" dirty="0"/>
              <a:t>   - Fan</a:t>
            </a:r>
          </a:p>
          <a:p>
            <a:pPr marL="0" indent="0">
              <a:buNone/>
            </a:pPr>
            <a:r>
              <a:rPr lang="en-US" dirty="0"/>
              <a:t>     - RPM measurement</a:t>
            </a:r>
          </a:p>
          <a:p>
            <a:pPr marL="0" indent="0">
              <a:buNone/>
            </a:pPr>
            <a:r>
              <a:rPr lang="en-US" dirty="0"/>
              <a:t>     - Control</a:t>
            </a:r>
          </a:p>
          <a:p>
            <a:pPr marL="0" indent="0">
              <a:buNone/>
            </a:pPr>
            <a:r>
              <a:rPr lang="en-US" dirty="0"/>
              <a:t>   - On board web-server</a:t>
            </a:r>
          </a:p>
          <a:p>
            <a:pPr marL="0" indent="0">
              <a:buNone/>
            </a:pPr>
            <a:r>
              <a:rPr lang="en-US" dirty="0"/>
              <a:t>   - Model positioning system</a:t>
            </a:r>
          </a:p>
          <a:p>
            <a:pPr marL="0" indent="0">
              <a:buNone/>
            </a:pPr>
            <a:r>
              <a:rPr lang="en-US" dirty="0"/>
              <a:t>   - </a:t>
            </a:r>
            <a:r>
              <a:rPr lang="en-US" dirty="0" smtClean="0"/>
              <a:t>Physical </a:t>
            </a:r>
            <a:r>
              <a:rPr lang="en-US" dirty="0"/>
              <a:t>controls</a:t>
            </a:r>
          </a:p>
          <a:p>
            <a:pPr marL="0" indent="0">
              <a:buNone/>
            </a:pPr>
            <a:r>
              <a:rPr lang="en-US" dirty="0"/>
              <a:t>     - I/O count</a:t>
            </a:r>
          </a:p>
          <a:p>
            <a:pPr marL="0" indent="0">
              <a:buNone/>
            </a:pPr>
            <a:r>
              <a:rPr lang="en-US" dirty="0"/>
              <a:t>     - Child proof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Virtual Tunnel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 - whiteboard drawing of shape</a:t>
            </a:r>
          </a:p>
          <a:p>
            <a:pPr marL="0" indent="0">
              <a:buNone/>
            </a:pPr>
            <a:r>
              <a:rPr lang="en-US" dirty="0"/>
              <a:t>   - translating shape into computational grid</a:t>
            </a:r>
          </a:p>
          <a:p>
            <a:pPr marL="0" indent="0">
              <a:buNone/>
            </a:pPr>
            <a:r>
              <a:rPr lang="en-US" dirty="0"/>
              <a:t>   - porting solver to Android NDK</a:t>
            </a:r>
          </a:p>
          <a:p>
            <a:pPr marL="0" indent="0">
              <a:buNone/>
            </a:pPr>
            <a:r>
              <a:rPr lang="en-US" dirty="0"/>
              <a:t>   - speed and stability issues</a:t>
            </a:r>
          </a:p>
          <a:p>
            <a:pPr marL="0" indent="0">
              <a:buNone/>
            </a:pPr>
            <a:r>
              <a:rPr lang="en-US" dirty="0"/>
              <a:t>   - translating solver output to lift, drag info</a:t>
            </a:r>
          </a:p>
          <a:p>
            <a:pPr marL="0" indent="0">
              <a:buNone/>
            </a:pPr>
            <a:r>
              <a:rPr lang="en-US" dirty="0"/>
              <a:t>   - translating solver output to pretty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1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442688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524000"/>
                <a:gridCol w="838200"/>
                <a:gridCol w="685800"/>
                <a:gridCol w="16764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Josh Calahan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Wes Cothran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Chris Davis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Michael</a:t>
                      </a:r>
                      <a:r>
                        <a:rPr lang="en-US" baseline="0" dirty="0" smtClean="0"/>
                        <a:t> Lynch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Brian</a:t>
                      </a:r>
                      <a:r>
                        <a:rPr lang="en-US" baseline="0" dirty="0" smtClean="0"/>
                        <a:t> Pittman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44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00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300" dirty="0" smtClean="0"/>
              <a:t>Follow us on Twitter</a:t>
            </a:r>
            <a:r>
              <a:rPr lang="en-US" sz="5300" dirty="0" smtClean="0"/>
              <a:t>…</a:t>
            </a:r>
            <a:br>
              <a:rPr lang="en-US" sz="5300" dirty="0" smtClean="0"/>
            </a:br>
            <a:r>
              <a:rPr lang="en-US" sz="4000" dirty="0" smtClean="0"/>
              <a:t>4 followers – 22 tweets</a:t>
            </a:r>
            <a:endParaRPr lang="en-US" dirty="0"/>
          </a:p>
        </p:txBody>
      </p:sp>
      <p:pic>
        <p:nvPicPr>
          <p:cNvPr id="4" name="Content Placeholder 3" descr="twitter.jpe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1752600" y="2971800"/>
            <a:ext cx="2493993" cy="1371600"/>
          </a:xfrm>
        </p:spPr>
      </p:pic>
      <p:sp>
        <p:nvSpPr>
          <p:cNvPr id="5" name="TextBox 4"/>
          <p:cNvSpPr txBox="1"/>
          <p:nvPr/>
        </p:nvSpPr>
        <p:spPr>
          <a:xfrm>
            <a:off x="3810000" y="3200400"/>
            <a:ext cx="2772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@</a:t>
            </a:r>
            <a:r>
              <a:rPr lang="en-US" sz="4800" dirty="0" err="1"/>
              <a:t>T</a:t>
            </a:r>
            <a:r>
              <a:rPr lang="en-US" sz="4800" dirty="0" err="1" smtClean="0"/>
              <a:t>unnelK</a:t>
            </a:r>
            <a:endParaRPr lang="en-US" sz="4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73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254</Words>
  <Application>Microsoft Macintosh PowerPoint</Application>
  <PresentationFormat>On-screen Show (4:3)</PresentationFormat>
  <Paragraphs>75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Activities this week</vt:lpstr>
      <vt:lpstr>Chris’ arduino + ethernet + protoboard</vt:lpstr>
      <vt:lpstr>Brian’s virtual tunnel UI mockup</vt:lpstr>
      <vt:lpstr>High Risk Items</vt:lpstr>
      <vt:lpstr>Workload</vt:lpstr>
      <vt:lpstr>Follow us on Twitter… 4 followers – 22 tweets</vt:lpstr>
    </vt:vector>
  </TitlesOfParts>
  <Company>U.S. Air Force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tunnelk</dc:title>
  <dc:creator>LYNCH-MP</dc:creator>
  <cp:lastModifiedBy>Josh Calahan</cp:lastModifiedBy>
  <cp:revision>119</cp:revision>
  <dcterms:created xsi:type="dcterms:W3CDTF">2011-08-30T16:29:22Z</dcterms:created>
  <dcterms:modified xsi:type="dcterms:W3CDTF">2011-10-06T01:59:52Z</dcterms:modified>
</cp:coreProperties>
</file>